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60" r:id="rId5"/>
    <p:sldId id="261" r:id="rId6"/>
    <p:sldId id="271" r:id="rId7"/>
    <p:sldId id="273" r:id="rId8"/>
    <p:sldId id="262" r:id="rId9"/>
    <p:sldId id="275" r:id="rId10"/>
    <p:sldId id="274" r:id="rId11"/>
    <p:sldId id="264" r:id="rId12"/>
    <p:sldId id="277" r:id="rId13"/>
    <p:sldId id="266" r:id="rId14"/>
    <p:sldId id="278" r:id="rId15"/>
    <p:sldId id="267" r:id="rId16"/>
  </p:sldIdLst>
  <p:sldSz cx="18288000" cy="10287000"/>
  <p:notesSz cx="6858000" cy="9144000"/>
  <p:embeddedFontLst>
    <p:embeddedFont>
      <p:font typeface="Bebas Neue Bold" panose="020B0604020202020204" charset="0"/>
      <p:regular r:id="rId18"/>
    </p:embeddedFont>
    <p:embeddedFont>
      <p:font typeface="Open Sans" panose="020B0606030504020204" pitchFamily="34" charset="0"/>
      <p:regular r:id="rId19"/>
      <p:bold r:id="rId20"/>
      <p:italic r:id="rId21"/>
      <p:boldItalic r:id="rId22"/>
    </p:embeddedFont>
    <p:embeddedFont>
      <p:font typeface="Open Sans 1" panose="020B0604020202020204" charset="0"/>
      <p:regular r:id="rId23"/>
    </p:embeddedFont>
    <p:embeddedFont>
      <p:font typeface="Open Sans Bold" panose="020B0806030504020204" pitchFamily="34" charset="0"/>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91"/>
    <a:srgbClr val="58B1C9"/>
    <a:srgbClr val="FFFFFF"/>
    <a:srgbClr val="B7DEE8"/>
    <a:srgbClr val="FFAEAA"/>
    <a:srgbClr val="FFF98E"/>
    <a:srgbClr val="FFF873"/>
    <a:srgbClr val="904BB8"/>
    <a:srgbClr val="9DD95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A4045-C7A1-D46A-80AC-0525BBE2E798}" v="135" dt="2025-04-18T11:03:51.335"/>
    <p1510:client id="{5F5194B2-A0B4-5D0F-379A-B2C490C3690C}" v="43" dt="2025-04-19T20:27:06.326"/>
    <p1510:client id="{A6B8B801-498D-93BF-8DB6-FB40158374DB}" v="4" dt="2025-04-20T10:26:12.959"/>
    <p1510:client id="{BD45F32A-B6FA-FE67-EF94-402076CE1BA0}" v="120" dt="2025-04-18T10:50:56.525"/>
    <p1510:client id="{E92FB3DB-B19B-1FA4-1F0E-2A15E348FDD9}" v="62" dt="2025-04-20T10:24:39.5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9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MONT, Lucie" userId="S::lucie.dumont@chu-lille.fr::46ef9213-eb4c-4c49-a06d-08d00808a7ed" providerId="AD" clId="Web-{E92FB3DB-B19B-1FA4-1F0E-2A15E348FDD9}"/>
    <pc:docChg chg="modSld">
      <pc:chgData name="DUMONT, Lucie" userId="S::lucie.dumont@chu-lille.fr::46ef9213-eb4c-4c49-a06d-08d00808a7ed" providerId="AD" clId="Web-{E92FB3DB-B19B-1FA4-1F0E-2A15E348FDD9}" dt="2025-04-20T10:24:36.343" v="164" actId="20577"/>
      <pc:docMkLst>
        <pc:docMk/>
      </pc:docMkLst>
      <pc:sldChg chg="modSp modNotes">
        <pc:chgData name="DUMONT, Lucie" userId="S::lucie.dumont@chu-lille.fr::46ef9213-eb4c-4c49-a06d-08d00808a7ed" providerId="AD" clId="Web-{E92FB3DB-B19B-1FA4-1F0E-2A15E348FDD9}" dt="2025-04-20T10:24:36.343" v="164" actId="20577"/>
        <pc:sldMkLst>
          <pc:docMk/>
          <pc:sldMk cId="0" sldId="257"/>
        </pc:sldMkLst>
        <pc:spChg chg="mod">
          <ac:chgData name="DUMONT, Lucie" userId="S::lucie.dumont@chu-lille.fr::46ef9213-eb4c-4c49-a06d-08d00808a7ed" providerId="AD" clId="Web-{E92FB3DB-B19B-1FA4-1F0E-2A15E348FDD9}" dt="2025-04-20T10:24:36.343" v="164" actId="20577"/>
          <ac:spMkLst>
            <pc:docMk/>
            <pc:sldMk cId="0" sldId="257"/>
            <ac:spMk id="39" creationId="{00000000-0000-0000-0000-000000000000}"/>
          </ac:spMkLst>
        </pc:spChg>
      </pc:sldChg>
      <pc:sldChg chg="modNotes">
        <pc:chgData name="DUMONT, Lucie" userId="S::lucie.dumont@chu-lille.fr::46ef9213-eb4c-4c49-a06d-08d00808a7ed" providerId="AD" clId="Web-{E92FB3DB-B19B-1FA4-1F0E-2A15E348FDD9}" dt="2025-04-19T21:08:17.616" v="15"/>
        <pc:sldMkLst>
          <pc:docMk/>
          <pc:sldMk cId="0" sldId="258"/>
        </pc:sldMkLst>
      </pc:sldChg>
      <pc:sldChg chg="modSp">
        <pc:chgData name="DUMONT, Lucie" userId="S::lucie.dumont@chu-lille.fr::46ef9213-eb4c-4c49-a06d-08d00808a7ed" providerId="AD" clId="Web-{E92FB3DB-B19B-1FA4-1F0E-2A15E348FDD9}" dt="2025-04-20T10:22:12.652" v="142" actId="20577"/>
        <pc:sldMkLst>
          <pc:docMk/>
          <pc:sldMk cId="0" sldId="260"/>
        </pc:sldMkLst>
        <pc:spChg chg="mod">
          <ac:chgData name="DUMONT, Lucie" userId="S::lucie.dumont@chu-lille.fr::46ef9213-eb4c-4c49-a06d-08d00808a7ed" providerId="AD" clId="Web-{E92FB3DB-B19B-1FA4-1F0E-2A15E348FDD9}" dt="2025-04-20T10:22:12.652" v="142" actId="20577"/>
          <ac:spMkLst>
            <pc:docMk/>
            <pc:sldMk cId="0" sldId="260"/>
            <ac:spMk id="142" creationId="{65860DF9-A0EC-5F5B-C1EF-50113ACDB849}"/>
          </ac:spMkLst>
        </pc:spChg>
      </pc:sldChg>
      <pc:sldChg chg="modSp">
        <pc:chgData name="DUMONT, Lucie" userId="S::lucie.dumont@chu-lille.fr::46ef9213-eb4c-4c49-a06d-08d00808a7ed" providerId="AD" clId="Web-{E92FB3DB-B19B-1FA4-1F0E-2A15E348FDD9}" dt="2025-04-20T10:24:21.780" v="162" actId="20577"/>
        <pc:sldMkLst>
          <pc:docMk/>
          <pc:sldMk cId="0" sldId="261"/>
        </pc:sldMkLst>
        <pc:spChg chg="mod">
          <ac:chgData name="DUMONT, Lucie" userId="S::lucie.dumont@chu-lille.fr::46ef9213-eb4c-4c49-a06d-08d00808a7ed" providerId="AD" clId="Web-{E92FB3DB-B19B-1FA4-1F0E-2A15E348FDD9}" dt="2025-04-20T10:24:21.780" v="162" actId="20577"/>
          <ac:spMkLst>
            <pc:docMk/>
            <pc:sldMk cId="0" sldId="261"/>
            <ac:spMk id="8" creationId="{00000000-0000-0000-0000-000000000000}"/>
          </ac:spMkLst>
        </pc:spChg>
      </pc:sldChg>
      <pc:sldChg chg="modSp modNotes">
        <pc:chgData name="DUMONT, Lucie" userId="S::lucie.dumont@chu-lille.fr::46ef9213-eb4c-4c49-a06d-08d00808a7ed" providerId="AD" clId="Web-{E92FB3DB-B19B-1FA4-1F0E-2A15E348FDD9}" dt="2025-04-20T10:23:04.185" v="146" actId="20577"/>
        <pc:sldMkLst>
          <pc:docMk/>
          <pc:sldMk cId="0" sldId="262"/>
        </pc:sldMkLst>
        <pc:spChg chg="mod">
          <ac:chgData name="DUMONT, Lucie" userId="S::lucie.dumont@chu-lille.fr::46ef9213-eb4c-4c49-a06d-08d00808a7ed" providerId="AD" clId="Web-{E92FB3DB-B19B-1FA4-1F0E-2A15E348FDD9}" dt="2025-04-20T10:23:04.185" v="146" actId="20577"/>
          <ac:spMkLst>
            <pc:docMk/>
            <pc:sldMk cId="0" sldId="262"/>
            <ac:spMk id="22" creationId="{00000000-0000-0000-0000-000000000000}"/>
          </ac:spMkLst>
        </pc:spChg>
      </pc:sldChg>
      <pc:sldChg chg="modNotes">
        <pc:chgData name="DUMONT, Lucie" userId="S::lucie.dumont@chu-lille.fr::46ef9213-eb4c-4c49-a06d-08d00808a7ed" providerId="AD" clId="Web-{E92FB3DB-B19B-1FA4-1F0E-2A15E348FDD9}" dt="2025-04-19T21:14:24.733" v="67"/>
        <pc:sldMkLst>
          <pc:docMk/>
          <pc:sldMk cId="0" sldId="266"/>
        </pc:sldMkLst>
      </pc:sldChg>
      <pc:sldChg chg="modSp">
        <pc:chgData name="DUMONT, Lucie" userId="S::lucie.dumont@chu-lille.fr::46ef9213-eb4c-4c49-a06d-08d00808a7ed" providerId="AD" clId="Web-{E92FB3DB-B19B-1FA4-1F0E-2A15E348FDD9}" dt="2025-04-20T10:22:31.606" v="145" actId="1076"/>
        <pc:sldMkLst>
          <pc:docMk/>
          <pc:sldMk cId="1267415064" sldId="271"/>
        </pc:sldMkLst>
        <pc:spChg chg="mod">
          <ac:chgData name="DUMONT, Lucie" userId="S::lucie.dumont@chu-lille.fr::46ef9213-eb4c-4c49-a06d-08d00808a7ed" providerId="AD" clId="Web-{E92FB3DB-B19B-1FA4-1F0E-2A15E348FDD9}" dt="2025-04-20T10:22:25.637" v="144" actId="20577"/>
          <ac:spMkLst>
            <pc:docMk/>
            <pc:sldMk cId="1267415064" sldId="271"/>
            <ac:spMk id="13" creationId="{D10D4AAC-6991-453C-80E7-B1863806D194}"/>
          </ac:spMkLst>
        </pc:spChg>
        <pc:spChg chg="mod">
          <ac:chgData name="DUMONT, Lucie" userId="S::lucie.dumont@chu-lille.fr::46ef9213-eb4c-4c49-a06d-08d00808a7ed" providerId="AD" clId="Web-{E92FB3DB-B19B-1FA4-1F0E-2A15E348FDD9}" dt="2025-04-20T10:22:31.606" v="145" actId="1076"/>
          <ac:spMkLst>
            <pc:docMk/>
            <pc:sldMk cId="1267415064" sldId="271"/>
            <ac:spMk id="28" creationId="{02980E3C-EC5A-B66D-1904-5ED987B0D6F6}"/>
          </ac:spMkLst>
        </pc:spChg>
      </pc:sldChg>
      <pc:sldChg chg="modSp modNotes">
        <pc:chgData name="DUMONT, Lucie" userId="S::lucie.dumont@chu-lille.fr::46ef9213-eb4c-4c49-a06d-08d00808a7ed" providerId="AD" clId="Web-{E92FB3DB-B19B-1FA4-1F0E-2A15E348FDD9}" dt="2025-04-20T10:24:11.530" v="159" actId="20577"/>
        <pc:sldMkLst>
          <pc:docMk/>
          <pc:sldMk cId="16845337" sldId="273"/>
        </pc:sldMkLst>
        <pc:spChg chg="mod">
          <ac:chgData name="DUMONT, Lucie" userId="S::lucie.dumont@chu-lille.fr::46ef9213-eb4c-4c49-a06d-08d00808a7ed" providerId="AD" clId="Web-{E92FB3DB-B19B-1FA4-1F0E-2A15E348FDD9}" dt="2025-04-20T10:24:11.530" v="159" actId="20577"/>
          <ac:spMkLst>
            <pc:docMk/>
            <pc:sldMk cId="16845337" sldId="273"/>
            <ac:spMk id="8" creationId="{00000000-0000-0000-0000-000000000000}"/>
          </ac:spMkLst>
        </pc:spChg>
      </pc:sldChg>
      <pc:sldChg chg="modSp modNotes">
        <pc:chgData name="DUMONT, Lucie" userId="S::lucie.dumont@chu-lille.fr::46ef9213-eb4c-4c49-a06d-08d00808a7ed" providerId="AD" clId="Web-{E92FB3DB-B19B-1FA4-1F0E-2A15E348FDD9}" dt="2025-04-20T10:23:57.045" v="158" actId="20577"/>
        <pc:sldMkLst>
          <pc:docMk/>
          <pc:sldMk cId="3062682043" sldId="274"/>
        </pc:sldMkLst>
        <pc:spChg chg="mod">
          <ac:chgData name="DUMONT, Lucie" userId="S::lucie.dumont@chu-lille.fr::46ef9213-eb4c-4c49-a06d-08d00808a7ed" providerId="AD" clId="Web-{E92FB3DB-B19B-1FA4-1F0E-2A15E348FDD9}" dt="2025-04-20T10:23:57.045" v="158" actId="20577"/>
          <ac:spMkLst>
            <pc:docMk/>
            <pc:sldMk cId="3062682043" sldId="274"/>
            <ac:spMk id="18" creationId="{00000000-0000-0000-0000-000000000000}"/>
          </ac:spMkLst>
        </pc:spChg>
        <pc:spChg chg="mod">
          <ac:chgData name="DUMONT, Lucie" userId="S::lucie.dumont@chu-lille.fr::46ef9213-eb4c-4c49-a06d-08d00808a7ed" providerId="AD" clId="Web-{E92FB3DB-B19B-1FA4-1F0E-2A15E348FDD9}" dt="2025-04-20T10:23:15.748" v="148" actId="20577"/>
          <ac:spMkLst>
            <pc:docMk/>
            <pc:sldMk cId="3062682043" sldId="274"/>
            <ac:spMk id="28" creationId="{09F57A7E-3C36-39EF-0443-D6647F2E6654}"/>
          </ac:spMkLst>
        </pc:spChg>
        <pc:spChg chg="mod">
          <ac:chgData name="DUMONT, Lucie" userId="S::lucie.dumont@chu-lille.fr::46ef9213-eb4c-4c49-a06d-08d00808a7ed" providerId="AD" clId="Web-{E92FB3DB-B19B-1FA4-1F0E-2A15E348FDD9}" dt="2025-04-20T10:23:18.373" v="150" actId="20577"/>
          <ac:spMkLst>
            <pc:docMk/>
            <pc:sldMk cId="3062682043" sldId="274"/>
            <ac:spMk id="36" creationId="{96A6EF5E-7EBB-5E3B-FFD9-FD992B7C21EE}"/>
          </ac:spMkLst>
        </pc:spChg>
      </pc:sldChg>
      <pc:sldChg chg="modSp modNotes">
        <pc:chgData name="DUMONT, Lucie" userId="S::lucie.dumont@chu-lille.fr::46ef9213-eb4c-4c49-a06d-08d00808a7ed" providerId="AD" clId="Web-{E92FB3DB-B19B-1FA4-1F0E-2A15E348FDD9}" dt="2025-04-20T10:23:08.685" v="147" actId="20577"/>
        <pc:sldMkLst>
          <pc:docMk/>
          <pc:sldMk cId="2159014386" sldId="275"/>
        </pc:sldMkLst>
        <pc:spChg chg="mod">
          <ac:chgData name="DUMONT, Lucie" userId="S::lucie.dumont@chu-lille.fr::46ef9213-eb4c-4c49-a06d-08d00808a7ed" providerId="AD" clId="Web-{E92FB3DB-B19B-1FA4-1F0E-2A15E348FDD9}" dt="2025-04-20T10:23:08.685" v="147" actId="20577"/>
          <ac:spMkLst>
            <pc:docMk/>
            <pc:sldMk cId="2159014386" sldId="275"/>
            <ac:spMk id="15" creationId="{5B5F7377-7C04-641C-390B-F2826BC3B5D0}"/>
          </ac:spMkLst>
        </pc:spChg>
      </pc:sldChg>
      <pc:sldChg chg="modSp">
        <pc:chgData name="DUMONT, Lucie" userId="S::lucie.dumont@chu-lille.fr::46ef9213-eb4c-4c49-a06d-08d00808a7ed" providerId="AD" clId="Web-{E92FB3DB-B19B-1FA4-1F0E-2A15E348FDD9}" dt="2025-04-20T10:21:47.136" v="139" actId="20577"/>
        <pc:sldMkLst>
          <pc:docMk/>
          <pc:sldMk cId="3995218672" sldId="277"/>
        </pc:sldMkLst>
        <pc:spChg chg="mod">
          <ac:chgData name="DUMONT, Lucie" userId="S::lucie.dumont@chu-lille.fr::46ef9213-eb4c-4c49-a06d-08d00808a7ed" providerId="AD" clId="Web-{E92FB3DB-B19B-1FA4-1F0E-2A15E348FDD9}" dt="2025-04-20T10:21:47.136" v="139" actId="20577"/>
          <ac:spMkLst>
            <pc:docMk/>
            <pc:sldMk cId="3995218672" sldId="277"/>
            <ac:spMk id="25" creationId="{0C6926AC-9D12-4251-9241-8693B0C4BBAE}"/>
          </ac:spMkLst>
        </pc:spChg>
      </pc:sldChg>
    </pc:docChg>
  </pc:docChgLst>
  <pc:docChgLst>
    <pc:chgData name="DUMONT, Lucie" userId="S::lucie.dumont@chu-lille.fr::46ef9213-eb4c-4c49-a06d-08d00808a7ed" providerId="AD" clId="Web-{ABBB8AA8-27BB-D21C-6E8D-ECE7698C48BC}"/>
    <pc:docChg chg="modSld">
      <pc:chgData name="DUMONT, Lucie" userId="S::lucie.dumont@chu-lille.fr::46ef9213-eb4c-4c49-a06d-08d00808a7ed" providerId="AD" clId="Web-{ABBB8AA8-27BB-D21C-6E8D-ECE7698C48BC}" dt="2025-04-09T18:49:52.171" v="13" actId="14100"/>
      <pc:docMkLst>
        <pc:docMk/>
      </pc:docMkLst>
      <pc:sldChg chg="modSp">
        <pc:chgData name="DUMONT, Lucie" userId="S::lucie.dumont@chu-lille.fr::46ef9213-eb4c-4c49-a06d-08d00808a7ed" providerId="AD" clId="Web-{ABBB8AA8-27BB-D21C-6E8D-ECE7698C48BC}" dt="2025-04-09T18:49:52.171" v="13" actId="14100"/>
        <pc:sldMkLst>
          <pc:docMk/>
          <pc:sldMk cId="0" sldId="257"/>
        </pc:sldMkLst>
        <pc:spChg chg="mod">
          <ac:chgData name="DUMONT, Lucie" userId="S::lucie.dumont@chu-lille.fr::46ef9213-eb4c-4c49-a06d-08d00808a7ed" providerId="AD" clId="Web-{ABBB8AA8-27BB-D21C-6E8D-ECE7698C48BC}" dt="2025-04-09T18:49:52.171" v="13" actId="14100"/>
          <ac:spMkLst>
            <pc:docMk/>
            <pc:sldMk cId="0" sldId="257"/>
            <ac:spMk id="80" creationId="{5AA2625A-2AE5-46EB-A49D-506408D0CC76}"/>
          </ac:spMkLst>
        </pc:spChg>
        <pc:spChg chg="mod">
          <ac:chgData name="DUMONT, Lucie" userId="S::lucie.dumont@chu-lille.fr::46ef9213-eb4c-4c49-a06d-08d00808a7ed" providerId="AD" clId="Web-{ABBB8AA8-27BB-D21C-6E8D-ECE7698C48BC}" dt="2025-04-09T18:49:17.952" v="8"/>
          <ac:spMkLst>
            <pc:docMk/>
            <pc:sldMk cId="0" sldId="257"/>
            <ac:spMk id="82" creationId="{9CBD9BEA-81B3-4E73-ABC0-50A95975B169}"/>
          </ac:spMkLst>
        </pc:spChg>
        <pc:spChg chg="mod">
          <ac:chgData name="DUMONT, Lucie" userId="S::lucie.dumont@chu-lille.fr::46ef9213-eb4c-4c49-a06d-08d00808a7ed" providerId="AD" clId="Web-{ABBB8AA8-27BB-D21C-6E8D-ECE7698C48BC}" dt="2025-04-09T18:48:35.466" v="0" actId="1076"/>
          <ac:spMkLst>
            <pc:docMk/>
            <pc:sldMk cId="0" sldId="257"/>
            <ac:spMk id="85" creationId="{A135027B-8B42-4CA7-AD4F-5A7E07727A91}"/>
          </ac:spMkLst>
        </pc:spChg>
      </pc:sldChg>
    </pc:docChg>
  </pc:docChgLst>
  <pc:docChgLst>
    <pc:chgData name="DUMONT, Lucie" userId="S::lucie.dumont@chu-lille.fr::46ef9213-eb4c-4c49-a06d-08d00808a7ed" providerId="AD" clId="Web-{E193EC4A-6CDD-E7F9-290A-20E0F293CCEA}"/>
    <pc:docChg chg="delSld modSld">
      <pc:chgData name="DUMONT, Lucie" userId="S::lucie.dumont@chu-lille.fr::46ef9213-eb4c-4c49-a06d-08d00808a7ed" providerId="AD" clId="Web-{E193EC4A-6CDD-E7F9-290A-20E0F293CCEA}" dt="2025-04-16T17:39:19.723" v="2844" actId="1076"/>
      <pc:docMkLst>
        <pc:docMk/>
      </pc:docMkLst>
      <pc:sldChg chg="addSp delSp modSp">
        <pc:chgData name="DUMONT, Lucie" userId="S::lucie.dumont@chu-lille.fr::46ef9213-eb4c-4c49-a06d-08d00808a7ed" providerId="AD" clId="Web-{E193EC4A-6CDD-E7F9-290A-20E0F293CCEA}" dt="2025-04-15T12:39:54.638" v="2598" actId="20577"/>
        <pc:sldMkLst>
          <pc:docMk/>
          <pc:sldMk cId="0" sldId="256"/>
        </pc:sldMkLst>
        <pc:spChg chg="del mod">
          <ac:chgData name="DUMONT, Lucie" userId="S::lucie.dumont@chu-lille.fr::46ef9213-eb4c-4c49-a06d-08d00808a7ed" providerId="AD" clId="Web-{E193EC4A-6CDD-E7F9-290A-20E0F293CCEA}" dt="2025-04-15T11:44:08.520" v="1936"/>
          <ac:spMkLst>
            <pc:docMk/>
            <pc:sldMk cId="0" sldId="256"/>
            <ac:spMk id="2" creationId="{00000000-0000-0000-0000-000000000000}"/>
          </ac:spMkLst>
        </pc:spChg>
        <pc:spChg chg="mod">
          <ac:chgData name="DUMONT, Lucie" userId="S::lucie.dumont@chu-lille.fr::46ef9213-eb4c-4c49-a06d-08d00808a7ed" providerId="AD" clId="Web-{E193EC4A-6CDD-E7F9-290A-20E0F293CCEA}" dt="2025-04-15T12:39:54.638" v="2598" actId="20577"/>
          <ac:spMkLst>
            <pc:docMk/>
            <pc:sldMk cId="0" sldId="256"/>
            <ac:spMk id="3" creationId="{00000000-0000-0000-0000-000000000000}"/>
          </ac:spMkLst>
        </pc:spChg>
        <pc:spChg chg="mod">
          <ac:chgData name="DUMONT, Lucie" userId="S::lucie.dumont@chu-lille.fr::46ef9213-eb4c-4c49-a06d-08d00808a7ed" providerId="AD" clId="Web-{E193EC4A-6CDD-E7F9-290A-20E0F293CCEA}" dt="2025-04-15T12:39:42.950" v="2596" actId="20577"/>
          <ac:spMkLst>
            <pc:docMk/>
            <pc:sldMk cId="0" sldId="256"/>
            <ac:spMk id="4" creationId="{00000000-0000-0000-0000-000000000000}"/>
          </ac:spMkLst>
        </pc:spChg>
        <pc:spChg chg="add del mod ord">
          <ac:chgData name="DUMONT, Lucie" userId="S::lucie.dumont@chu-lille.fr::46ef9213-eb4c-4c49-a06d-08d00808a7ed" providerId="AD" clId="Web-{E193EC4A-6CDD-E7F9-290A-20E0F293CCEA}" dt="2025-04-15T11:37:49.042" v="1814"/>
          <ac:spMkLst>
            <pc:docMk/>
            <pc:sldMk cId="0" sldId="256"/>
            <ac:spMk id="5" creationId="{B195151D-7174-928A-3E5C-C03B48FBEA62}"/>
          </ac:spMkLst>
        </pc:spChg>
        <pc:spChg chg="add mod">
          <ac:chgData name="DUMONT, Lucie" userId="S::lucie.dumont@chu-lille.fr::46ef9213-eb4c-4c49-a06d-08d00808a7ed" providerId="AD" clId="Web-{E193EC4A-6CDD-E7F9-290A-20E0F293CCEA}" dt="2025-04-15T12:14:02.629" v="2357" actId="1076"/>
          <ac:spMkLst>
            <pc:docMk/>
            <pc:sldMk cId="0" sldId="256"/>
            <ac:spMk id="6" creationId="{43B3B335-1BD6-D93A-66A5-A45EA0847163}"/>
          </ac:spMkLst>
        </pc:spChg>
        <pc:spChg chg="add del mod">
          <ac:chgData name="DUMONT, Lucie" userId="S::lucie.dumont@chu-lille.fr::46ef9213-eb4c-4c49-a06d-08d00808a7ed" providerId="AD" clId="Web-{E193EC4A-6CDD-E7F9-290A-20E0F293CCEA}" dt="2025-04-15T11:43:25.957" v="1923"/>
          <ac:spMkLst>
            <pc:docMk/>
            <pc:sldMk cId="0" sldId="256"/>
            <ac:spMk id="7" creationId="{43B80844-19D1-2A01-535E-20142C50073F}"/>
          </ac:spMkLst>
        </pc:spChg>
        <pc:spChg chg="del mod">
          <ac:chgData name="DUMONT, Lucie" userId="S::lucie.dumont@chu-lille.fr::46ef9213-eb4c-4c49-a06d-08d00808a7ed" providerId="AD" clId="Web-{E193EC4A-6CDD-E7F9-290A-20E0F293CCEA}" dt="2025-04-15T11:44:08.504" v="1935"/>
          <ac:spMkLst>
            <pc:docMk/>
            <pc:sldMk cId="0" sldId="256"/>
            <ac:spMk id="8" creationId="{340DDD49-3B1D-4E8F-A173-BE4887CD41C2}"/>
          </ac:spMkLst>
        </pc:spChg>
        <pc:spChg chg="del mod">
          <ac:chgData name="DUMONT, Lucie" userId="S::lucie.dumont@chu-lille.fr::46ef9213-eb4c-4c49-a06d-08d00808a7ed" providerId="AD" clId="Web-{E193EC4A-6CDD-E7F9-290A-20E0F293CCEA}" dt="2025-04-15T11:44:08.504" v="1934"/>
          <ac:spMkLst>
            <pc:docMk/>
            <pc:sldMk cId="0" sldId="256"/>
            <ac:spMk id="9" creationId="{72181D5D-1471-4675-BE5D-0874B91315F9}"/>
          </ac:spMkLst>
        </pc:spChg>
        <pc:spChg chg="del mod">
          <ac:chgData name="DUMONT, Lucie" userId="S::lucie.dumont@chu-lille.fr::46ef9213-eb4c-4c49-a06d-08d00808a7ed" providerId="AD" clId="Web-{E193EC4A-6CDD-E7F9-290A-20E0F293CCEA}" dt="2025-04-15T11:44:08.504" v="1933"/>
          <ac:spMkLst>
            <pc:docMk/>
            <pc:sldMk cId="0" sldId="256"/>
            <ac:spMk id="10" creationId="{DB1F6514-9BBA-4AE4-8552-CE93B415092B}"/>
          </ac:spMkLst>
        </pc:spChg>
        <pc:spChg chg="del mod">
          <ac:chgData name="DUMONT, Lucie" userId="S::lucie.dumont@chu-lille.fr::46ef9213-eb4c-4c49-a06d-08d00808a7ed" providerId="AD" clId="Web-{E193EC4A-6CDD-E7F9-290A-20E0F293CCEA}" dt="2025-04-15T11:44:08.504" v="1932"/>
          <ac:spMkLst>
            <pc:docMk/>
            <pc:sldMk cId="0" sldId="256"/>
            <ac:spMk id="11" creationId="{0A6279BB-7505-4BE3-9266-CFB83FB6B37E}"/>
          </ac:spMkLst>
        </pc:spChg>
        <pc:spChg chg="del mod">
          <ac:chgData name="DUMONT, Lucie" userId="S::lucie.dumont@chu-lille.fr::46ef9213-eb4c-4c49-a06d-08d00808a7ed" providerId="AD" clId="Web-{E193EC4A-6CDD-E7F9-290A-20E0F293CCEA}" dt="2025-04-15T11:43:25.957" v="1925"/>
          <ac:spMkLst>
            <pc:docMk/>
            <pc:sldMk cId="0" sldId="256"/>
            <ac:spMk id="12" creationId="{281069A8-BEFE-4999-80B0-414DB8199938}"/>
          </ac:spMkLst>
        </pc:spChg>
        <pc:spChg chg="del mod">
          <ac:chgData name="DUMONT, Lucie" userId="S::lucie.dumont@chu-lille.fr::46ef9213-eb4c-4c49-a06d-08d00808a7ed" providerId="AD" clId="Web-{E193EC4A-6CDD-E7F9-290A-20E0F293CCEA}" dt="2025-04-15T11:43:25.957" v="1924"/>
          <ac:spMkLst>
            <pc:docMk/>
            <pc:sldMk cId="0" sldId="256"/>
            <ac:spMk id="13" creationId="{56737FDA-5217-49BE-8D4A-C153A88899DA}"/>
          </ac:spMkLst>
        </pc:spChg>
        <pc:spChg chg="mod">
          <ac:chgData name="DUMONT, Lucie" userId="S::lucie.dumont@chu-lille.fr::46ef9213-eb4c-4c49-a06d-08d00808a7ed" providerId="AD" clId="Web-{E193EC4A-6CDD-E7F9-290A-20E0F293CCEA}" dt="2025-04-15T12:14:02.613" v="2356" actId="1076"/>
          <ac:spMkLst>
            <pc:docMk/>
            <pc:sldMk cId="0" sldId="256"/>
            <ac:spMk id="15" creationId="{1F1E3407-2AA3-4E46-912A-8687FF40C6D8}"/>
          </ac:spMkLst>
        </pc:spChg>
        <pc:spChg chg="del mod">
          <ac:chgData name="DUMONT, Lucie" userId="S::lucie.dumont@chu-lille.fr::46ef9213-eb4c-4c49-a06d-08d00808a7ed" providerId="AD" clId="Web-{E193EC4A-6CDD-E7F9-290A-20E0F293CCEA}" dt="2025-04-15T11:56:44.196" v="2138"/>
          <ac:spMkLst>
            <pc:docMk/>
            <pc:sldMk cId="0" sldId="256"/>
            <ac:spMk id="16" creationId="{1A53A747-72DF-48A0-B23A-C006D45C0E96}"/>
          </ac:spMkLst>
        </pc:spChg>
        <pc:spChg chg="add mod ord">
          <ac:chgData name="DUMONT, Lucie" userId="S::lucie.dumont@chu-lille.fr::46ef9213-eb4c-4c49-a06d-08d00808a7ed" providerId="AD" clId="Web-{E193EC4A-6CDD-E7F9-290A-20E0F293CCEA}" dt="2025-04-15T12:14:02.551" v="2355" actId="1076"/>
          <ac:spMkLst>
            <pc:docMk/>
            <pc:sldMk cId="0" sldId="256"/>
            <ac:spMk id="18" creationId="{6ED67EF5-8638-4CBA-F97E-B4AD60F27EBD}"/>
          </ac:spMkLst>
        </pc:spChg>
        <pc:spChg chg="add mod ord">
          <ac:chgData name="DUMONT, Lucie" userId="S::lucie.dumont@chu-lille.fr::46ef9213-eb4c-4c49-a06d-08d00808a7ed" providerId="AD" clId="Web-{E193EC4A-6CDD-E7F9-290A-20E0F293CCEA}" dt="2025-04-15T12:14:02.488" v="2353" actId="1076"/>
          <ac:spMkLst>
            <pc:docMk/>
            <pc:sldMk cId="0" sldId="256"/>
            <ac:spMk id="19" creationId="{8397FECE-E589-6B1A-3476-A4CAEDFDEA1F}"/>
          </ac:spMkLst>
        </pc:spChg>
        <pc:spChg chg="add mod ord">
          <ac:chgData name="DUMONT, Lucie" userId="S::lucie.dumont@chu-lille.fr::46ef9213-eb4c-4c49-a06d-08d00808a7ed" providerId="AD" clId="Web-{E193EC4A-6CDD-E7F9-290A-20E0F293CCEA}" dt="2025-04-15T12:14:02.457" v="2352" actId="1076"/>
          <ac:spMkLst>
            <pc:docMk/>
            <pc:sldMk cId="0" sldId="256"/>
            <ac:spMk id="20" creationId="{397527A9-9124-02E0-522D-E610449C606A}"/>
          </ac:spMkLst>
        </pc:spChg>
        <pc:spChg chg="add mod ord">
          <ac:chgData name="DUMONT, Lucie" userId="S::lucie.dumont@chu-lille.fr::46ef9213-eb4c-4c49-a06d-08d00808a7ed" providerId="AD" clId="Web-{E193EC4A-6CDD-E7F9-290A-20E0F293CCEA}" dt="2025-04-15T12:14:02.520" v="2354" actId="1076"/>
          <ac:spMkLst>
            <pc:docMk/>
            <pc:sldMk cId="0" sldId="256"/>
            <ac:spMk id="21" creationId="{616B4B2E-787E-91AD-9B05-C7E8B6DCA24F}"/>
          </ac:spMkLst>
        </pc:spChg>
        <pc:spChg chg="add mod ord">
          <ac:chgData name="DUMONT, Lucie" userId="S::lucie.dumont@chu-lille.fr::46ef9213-eb4c-4c49-a06d-08d00808a7ed" providerId="AD" clId="Web-{E193EC4A-6CDD-E7F9-290A-20E0F293CCEA}" dt="2025-04-15T12:14:02.441" v="2351" actId="1076"/>
          <ac:spMkLst>
            <pc:docMk/>
            <pc:sldMk cId="0" sldId="256"/>
            <ac:spMk id="22" creationId="{D43AAF97-6764-2E7F-DAD4-E6FDC13FEC06}"/>
          </ac:spMkLst>
        </pc:spChg>
        <pc:spChg chg="add mod ord">
          <ac:chgData name="DUMONT, Lucie" userId="S::lucie.dumont@chu-lille.fr::46ef9213-eb4c-4c49-a06d-08d00808a7ed" providerId="AD" clId="Web-{E193EC4A-6CDD-E7F9-290A-20E0F293CCEA}" dt="2025-04-15T12:14:02.410" v="2350" actId="1076"/>
          <ac:spMkLst>
            <pc:docMk/>
            <pc:sldMk cId="0" sldId="256"/>
            <ac:spMk id="23" creationId="{16BEEBB9-E524-9DB1-3FEF-812C11354953}"/>
          </ac:spMkLst>
        </pc:spChg>
        <pc:spChg chg="add mod ord">
          <ac:chgData name="DUMONT, Lucie" userId="S::lucie.dumont@chu-lille.fr::46ef9213-eb4c-4c49-a06d-08d00808a7ed" providerId="AD" clId="Web-{E193EC4A-6CDD-E7F9-290A-20E0F293CCEA}" dt="2025-04-15T12:14:02.379" v="2349" actId="1076"/>
          <ac:spMkLst>
            <pc:docMk/>
            <pc:sldMk cId="0" sldId="256"/>
            <ac:spMk id="24" creationId="{DA76E5D4-4293-E5EF-794E-8F6B88AF6B5B}"/>
          </ac:spMkLst>
        </pc:spChg>
        <pc:spChg chg="add mod ord">
          <ac:chgData name="DUMONT, Lucie" userId="S::lucie.dumont@chu-lille.fr::46ef9213-eb4c-4c49-a06d-08d00808a7ed" providerId="AD" clId="Web-{E193EC4A-6CDD-E7F9-290A-20E0F293CCEA}" dt="2025-04-15T12:14:02.348" v="2348" actId="1076"/>
          <ac:spMkLst>
            <pc:docMk/>
            <pc:sldMk cId="0" sldId="256"/>
            <ac:spMk id="25" creationId="{E00BB751-F57A-B658-B947-7D60EBA533EE}"/>
          </ac:spMkLst>
        </pc:spChg>
        <pc:spChg chg="add mod ord">
          <ac:chgData name="DUMONT, Lucie" userId="S::lucie.dumont@chu-lille.fr::46ef9213-eb4c-4c49-a06d-08d00808a7ed" providerId="AD" clId="Web-{E193EC4A-6CDD-E7F9-290A-20E0F293CCEA}" dt="2025-04-15T12:14:02.301" v="2347" actId="1076"/>
          <ac:spMkLst>
            <pc:docMk/>
            <pc:sldMk cId="0" sldId="256"/>
            <ac:spMk id="26" creationId="{7B8990E7-F897-A00D-8227-65B72C5E90F8}"/>
          </ac:spMkLst>
        </pc:spChg>
        <pc:spChg chg="add mod ord">
          <ac:chgData name="DUMONT, Lucie" userId="S::lucie.dumont@chu-lille.fr::46ef9213-eb4c-4c49-a06d-08d00808a7ed" providerId="AD" clId="Web-{E193EC4A-6CDD-E7F9-290A-20E0F293CCEA}" dt="2025-04-15T12:14:02.285" v="2346" actId="1076"/>
          <ac:spMkLst>
            <pc:docMk/>
            <pc:sldMk cId="0" sldId="256"/>
            <ac:spMk id="27" creationId="{9D1492A0-B689-10E7-C984-A4BAEC51E086}"/>
          </ac:spMkLst>
        </pc:spChg>
        <pc:spChg chg="add mod ord">
          <ac:chgData name="DUMONT, Lucie" userId="S::lucie.dumont@chu-lille.fr::46ef9213-eb4c-4c49-a06d-08d00808a7ed" providerId="AD" clId="Web-{E193EC4A-6CDD-E7F9-290A-20E0F293CCEA}" dt="2025-04-15T12:14:02.254" v="2345" actId="1076"/>
          <ac:spMkLst>
            <pc:docMk/>
            <pc:sldMk cId="0" sldId="256"/>
            <ac:spMk id="28" creationId="{37C36FDB-7B63-EE55-8808-5E17E7D6728B}"/>
          </ac:spMkLst>
        </pc:spChg>
        <pc:spChg chg="add mod ord">
          <ac:chgData name="DUMONT, Lucie" userId="S::lucie.dumont@chu-lille.fr::46ef9213-eb4c-4c49-a06d-08d00808a7ed" providerId="AD" clId="Web-{E193EC4A-6CDD-E7F9-290A-20E0F293CCEA}" dt="2025-04-15T12:14:02.238" v="2344" actId="1076"/>
          <ac:spMkLst>
            <pc:docMk/>
            <pc:sldMk cId="0" sldId="256"/>
            <ac:spMk id="29" creationId="{D4F0A1F7-1E34-55C5-ED4B-BDD5533C7723}"/>
          </ac:spMkLst>
        </pc:spChg>
        <pc:spChg chg="add mod ord">
          <ac:chgData name="DUMONT, Lucie" userId="S::lucie.dumont@chu-lille.fr::46ef9213-eb4c-4c49-a06d-08d00808a7ed" providerId="AD" clId="Web-{E193EC4A-6CDD-E7F9-290A-20E0F293CCEA}" dt="2025-04-15T12:14:02.207" v="2343" actId="1076"/>
          <ac:spMkLst>
            <pc:docMk/>
            <pc:sldMk cId="0" sldId="256"/>
            <ac:spMk id="30" creationId="{E800C964-C184-D7BE-66B7-C9A39F07E59C}"/>
          </ac:spMkLst>
        </pc:spChg>
        <pc:spChg chg="add mod ord">
          <ac:chgData name="DUMONT, Lucie" userId="S::lucie.dumont@chu-lille.fr::46ef9213-eb4c-4c49-a06d-08d00808a7ed" providerId="AD" clId="Web-{E193EC4A-6CDD-E7F9-290A-20E0F293CCEA}" dt="2025-04-15T12:14:02.191" v="2342" actId="1076"/>
          <ac:spMkLst>
            <pc:docMk/>
            <pc:sldMk cId="0" sldId="256"/>
            <ac:spMk id="31" creationId="{D0C705D4-3AA0-A33D-0EBD-1436DB943A86}"/>
          </ac:spMkLst>
        </pc:spChg>
        <pc:spChg chg="add mod ord">
          <ac:chgData name="DUMONT, Lucie" userId="S::lucie.dumont@chu-lille.fr::46ef9213-eb4c-4c49-a06d-08d00808a7ed" providerId="AD" clId="Web-{E193EC4A-6CDD-E7F9-290A-20E0F293CCEA}" dt="2025-04-15T12:14:02.160" v="2341" actId="1076"/>
          <ac:spMkLst>
            <pc:docMk/>
            <pc:sldMk cId="0" sldId="256"/>
            <ac:spMk id="32" creationId="{DF014CE6-32BC-83A1-023C-EC346E04FBF3}"/>
          </ac:spMkLst>
        </pc:spChg>
        <pc:spChg chg="add mod ord">
          <ac:chgData name="DUMONT, Lucie" userId="S::lucie.dumont@chu-lille.fr::46ef9213-eb4c-4c49-a06d-08d00808a7ed" providerId="AD" clId="Web-{E193EC4A-6CDD-E7F9-290A-20E0F293CCEA}" dt="2025-04-15T12:14:02.129" v="2340" actId="1076"/>
          <ac:spMkLst>
            <pc:docMk/>
            <pc:sldMk cId="0" sldId="256"/>
            <ac:spMk id="33" creationId="{8B5FE131-E69B-8A4F-8BC9-EA61DF0FDA7D}"/>
          </ac:spMkLst>
        </pc:spChg>
        <pc:spChg chg="add mod ord">
          <ac:chgData name="DUMONT, Lucie" userId="S::lucie.dumont@chu-lille.fr::46ef9213-eb4c-4c49-a06d-08d00808a7ed" providerId="AD" clId="Web-{E193EC4A-6CDD-E7F9-290A-20E0F293CCEA}" dt="2025-04-15T12:14:06.082" v="2362" actId="1076"/>
          <ac:spMkLst>
            <pc:docMk/>
            <pc:sldMk cId="0" sldId="256"/>
            <ac:spMk id="34" creationId="{A6155FDD-EA9E-BCF9-24C6-EECA602A0DD4}"/>
          </ac:spMkLst>
        </pc:spChg>
        <pc:spChg chg="add mod ord">
          <ac:chgData name="DUMONT, Lucie" userId="S::lucie.dumont@chu-lille.fr::46ef9213-eb4c-4c49-a06d-08d00808a7ed" providerId="AD" clId="Web-{E193EC4A-6CDD-E7F9-290A-20E0F293CCEA}" dt="2025-04-15T12:14:02.113" v="2339" actId="1076"/>
          <ac:spMkLst>
            <pc:docMk/>
            <pc:sldMk cId="0" sldId="256"/>
            <ac:spMk id="35" creationId="{4B5ED632-56A1-B92A-1111-5CE480C397DF}"/>
          </ac:spMkLst>
        </pc:spChg>
        <pc:spChg chg="add mod ord">
          <ac:chgData name="DUMONT, Lucie" userId="S::lucie.dumont@chu-lille.fr::46ef9213-eb4c-4c49-a06d-08d00808a7ed" providerId="AD" clId="Web-{E193EC4A-6CDD-E7F9-290A-20E0F293CCEA}" dt="2025-04-15T12:14:02.082" v="2338" actId="1076"/>
          <ac:spMkLst>
            <pc:docMk/>
            <pc:sldMk cId="0" sldId="256"/>
            <ac:spMk id="36" creationId="{E411987F-57FA-C251-1553-C70AE2BB08AF}"/>
          </ac:spMkLst>
        </pc:spChg>
        <pc:spChg chg="add mod ord">
          <ac:chgData name="DUMONT, Lucie" userId="S::lucie.dumont@chu-lille.fr::46ef9213-eb4c-4c49-a06d-08d00808a7ed" providerId="AD" clId="Web-{E193EC4A-6CDD-E7F9-290A-20E0F293CCEA}" dt="2025-04-15T12:14:02.051" v="2337" actId="1076"/>
          <ac:spMkLst>
            <pc:docMk/>
            <pc:sldMk cId="0" sldId="256"/>
            <ac:spMk id="37" creationId="{02D22060-2057-26DA-E6DF-AE5089A5078B}"/>
          </ac:spMkLst>
        </pc:spChg>
        <pc:spChg chg="add mod ord">
          <ac:chgData name="DUMONT, Lucie" userId="S::lucie.dumont@chu-lille.fr::46ef9213-eb4c-4c49-a06d-08d00808a7ed" providerId="AD" clId="Web-{E193EC4A-6CDD-E7F9-290A-20E0F293CCEA}" dt="2025-04-15T12:14:02.035" v="2336" actId="1076"/>
          <ac:spMkLst>
            <pc:docMk/>
            <pc:sldMk cId="0" sldId="256"/>
            <ac:spMk id="38" creationId="{74D9895C-28ED-636F-280B-2D56B2BA672F}"/>
          </ac:spMkLst>
        </pc:spChg>
        <pc:spChg chg="add mod ord">
          <ac:chgData name="DUMONT, Lucie" userId="S::lucie.dumont@chu-lille.fr::46ef9213-eb4c-4c49-a06d-08d00808a7ed" providerId="AD" clId="Web-{E193EC4A-6CDD-E7F9-290A-20E0F293CCEA}" dt="2025-04-15T12:14:02.629" v="2358" actId="1076"/>
          <ac:spMkLst>
            <pc:docMk/>
            <pc:sldMk cId="0" sldId="256"/>
            <ac:spMk id="39" creationId="{3407B089-84B9-049F-3359-FF24CD14119C}"/>
          </ac:spMkLst>
        </pc:spChg>
        <pc:spChg chg="add del mod">
          <ac:chgData name="DUMONT, Lucie" userId="S::lucie.dumont@chu-lille.fr::46ef9213-eb4c-4c49-a06d-08d00808a7ed" providerId="AD" clId="Web-{E193EC4A-6CDD-E7F9-290A-20E0F293CCEA}" dt="2025-04-15T11:52:28.486" v="2078"/>
          <ac:spMkLst>
            <pc:docMk/>
            <pc:sldMk cId="0" sldId="256"/>
            <ac:spMk id="40" creationId="{B847C718-0374-464F-3EBC-A4BF0A16ADDF}"/>
          </ac:spMkLst>
        </pc:spChg>
        <pc:spChg chg="add mod ord">
          <ac:chgData name="DUMONT, Lucie" userId="S::lucie.dumont@chu-lille.fr::46ef9213-eb4c-4c49-a06d-08d00808a7ed" providerId="AD" clId="Web-{E193EC4A-6CDD-E7F9-290A-20E0F293CCEA}" dt="2025-04-15T12:14:02.707" v="2359" actId="1076"/>
          <ac:spMkLst>
            <pc:docMk/>
            <pc:sldMk cId="0" sldId="256"/>
            <ac:spMk id="41" creationId="{16161823-565A-2A90-E05B-99A55D362366}"/>
          </ac:spMkLst>
        </pc:spChg>
        <pc:spChg chg="add mod ord">
          <ac:chgData name="DUMONT, Lucie" userId="S::lucie.dumont@chu-lille.fr::46ef9213-eb4c-4c49-a06d-08d00808a7ed" providerId="AD" clId="Web-{E193EC4A-6CDD-E7F9-290A-20E0F293CCEA}" dt="2025-04-15T12:14:01.957" v="2334" actId="1076"/>
          <ac:spMkLst>
            <pc:docMk/>
            <pc:sldMk cId="0" sldId="256"/>
            <ac:spMk id="42" creationId="{FD3DE3C9-AFF8-AF40-ADE1-6C70F04A75DA}"/>
          </ac:spMkLst>
        </pc:spChg>
        <pc:spChg chg="add mod ord">
          <ac:chgData name="DUMONT, Lucie" userId="S::lucie.dumont@chu-lille.fr::46ef9213-eb4c-4c49-a06d-08d00808a7ed" providerId="AD" clId="Web-{E193EC4A-6CDD-E7F9-290A-20E0F293CCEA}" dt="2025-04-15T12:14:01.941" v="2333" actId="1076"/>
          <ac:spMkLst>
            <pc:docMk/>
            <pc:sldMk cId="0" sldId="256"/>
            <ac:spMk id="43" creationId="{E3F9477B-FF1F-4218-2AD2-1F53DF9103BF}"/>
          </ac:spMkLst>
        </pc:spChg>
        <pc:spChg chg="add mod ord">
          <ac:chgData name="DUMONT, Lucie" userId="S::lucie.dumont@chu-lille.fr::46ef9213-eb4c-4c49-a06d-08d00808a7ed" providerId="AD" clId="Web-{E193EC4A-6CDD-E7F9-290A-20E0F293CCEA}" dt="2025-04-15T12:14:01.863" v="2332" actId="1076"/>
          <ac:spMkLst>
            <pc:docMk/>
            <pc:sldMk cId="0" sldId="256"/>
            <ac:spMk id="44" creationId="{AC9FFF77-B84F-3F3C-FCF8-5C4105FFB8C6}"/>
          </ac:spMkLst>
        </pc:spChg>
        <pc:spChg chg="add mod ord">
          <ac:chgData name="DUMONT, Lucie" userId="S::lucie.dumont@chu-lille.fr::46ef9213-eb4c-4c49-a06d-08d00808a7ed" providerId="AD" clId="Web-{E193EC4A-6CDD-E7F9-290A-20E0F293CCEA}" dt="2025-04-15T12:14:01.848" v="2331" actId="1076"/>
          <ac:spMkLst>
            <pc:docMk/>
            <pc:sldMk cId="0" sldId="256"/>
            <ac:spMk id="45" creationId="{50EE38D8-434C-105F-680D-6546AD86BCA6}"/>
          </ac:spMkLst>
        </pc:spChg>
        <pc:spChg chg="add mod ord">
          <ac:chgData name="DUMONT, Lucie" userId="S::lucie.dumont@chu-lille.fr::46ef9213-eb4c-4c49-a06d-08d00808a7ed" providerId="AD" clId="Web-{E193EC4A-6CDD-E7F9-290A-20E0F293CCEA}" dt="2025-04-15T12:14:01.832" v="2330" actId="1076"/>
          <ac:spMkLst>
            <pc:docMk/>
            <pc:sldMk cId="0" sldId="256"/>
            <ac:spMk id="46" creationId="{A83A0AAE-71D1-B1D5-D39E-8EEA224B104E}"/>
          </ac:spMkLst>
        </pc:spChg>
        <pc:spChg chg="add mod">
          <ac:chgData name="DUMONT, Lucie" userId="S::lucie.dumont@chu-lille.fr::46ef9213-eb4c-4c49-a06d-08d00808a7ed" providerId="AD" clId="Web-{E193EC4A-6CDD-E7F9-290A-20E0F293CCEA}" dt="2025-04-15T12:14:02.848" v="2361" actId="1076"/>
          <ac:spMkLst>
            <pc:docMk/>
            <pc:sldMk cId="0" sldId="256"/>
            <ac:spMk id="47" creationId="{796103AE-F379-A81B-F4D1-627D2210E151}"/>
          </ac:spMkLst>
        </pc:spChg>
        <pc:spChg chg="add del">
          <ac:chgData name="DUMONT, Lucie" userId="S::lucie.dumont@chu-lille.fr::46ef9213-eb4c-4c49-a06d-08d00808a7ed" providerId="AD" clId="Web-{E193EC4A-6CDD-E7F9-290A-20E0F293CCEA}" dt="2025-04-15T11:58:37.574" v="2148"/>
          <ac:spMkLst>
            <pc:docMk/>
            <pc:sldMk cId="0" sldId="256"/>
            <ac:spMk id="48" creationId="{CC17E855-E4C5-8FB5-FC47-DFDE47519CEF}"/>
          </ac:spMkLst>
        </pc:spChg>
        <pc:spChg chg="add del mod">
          <ac:chgData name="DUMONT, Lucie" userId="S::lucie.dumont@chu-lille.fr::46ef9213-eb4c-4c49-a06d-08d00808a7ed" providerId="AD" clId="Web-{E193EC4A-6CDD-E7F9-290A-20E0F293CCEA}" dt="2025-04-15T12:05:36.256" v="2237"/>
          <ac:spMkLst>
            <pc:docMk/>
            <pc:sldMk cId="0" sldId="256"/>
            <ac:spMk id="49" creationId="{3E417503-6B4E-C4AE-1921-C67E6A5D2DCA}"/>
          </ac:spMkLst>
        </pc:spChg>
        <pc:picChg chg="add del mod">
          <ac:chgData name="DUMONT, Lucie" userId="S::lucie.dumont@chu-lille.fr::46ef9213-eb4c-4c49-a06d-08d00808a7ed" providerId="AD" clId="Web-{E193EC4A-6CDD-E7F9-290A-20E0F293CCEA}" dt="2025-04-15T11:36:45.915" v="1809"/>
          <ac:picMkLst>
            <pc:docMk/>
            <pc:sldMk cId="0" sldId="256"/>
            <ac:picMk id="14" creationId="{EDA96F1F-79D2-5B3E-C279-D2F8EBFA9ECB}"/>
          </ac:picMkLst>
        </pc:picChg>
        <pc:picChg chg="add mod">
          <ac:chgData name="DUMONT, Lucie" userId="S::lucie.dumont@chu-lille.fr::46ef9213-eb4c-4c49-a06d-08d00808a7ed" providerId="AD" clId="Web-{E193EC4A-6CDD-E7F9-290A-20E0F293CCEA}" dt="2025-04-15T12:14:02.816" v="2360" actId="1076"/>
          <ac:picMkLst>
            <pc:docMk/>
            <pc:sldMk cId="0" sldId="256"/>
            <ac:picMk id="17" creationId="{FA11D0A3-3E85-6744-4DDD-14B374C72DEE}"/>
          </ac:picMkLst>
        </pc:picChg>
      </pc:sldChg>
      <pc:sldChg chg="delSp modSp">
        <pc:chgData name="DUMONT, Lucie" userId="S::lucie.dumont@chu-lille.fr::46ef9213-eb4c-4c49-a06d-08d00808a7ed" providerId="AD" clId="Web-{E193EC4A-6CDD-E7F9-290A-20E0F293CCEA}" dt="2025-04-15T12:58:03.869" v="2603" actId="20577"/>
        <pc:sldMkLst>
          <pc:docMk/>
          <pc:sldMk cId="0" sldId="257"/>
        </pc:sldMkLst>
        <pc:spChg chg="mod">
          <ac:chgData name="DUMONT, Lucie" userId="S::lucie.dumont@chu-lille.fr::46ef9213-eb4c-4c49-a06d-08d00808a7ed" providerId="AD" clId="Web-{E193EC4A-6CDD-E7F9-290A-20E0F293CCEA}" dt="2025-04-15T12:58:03.869" v="2603" actId="20577"/>
          <ac:spMkLst>
            <pc:docMk/>
            <pc:sldMk cId="0" sldId="257"/>
            <ac:spMk id="39" creationId="{00000000-0000-0000-0000-000000000000}"/>
          </ac:spMkLst>
        </pc:spChg>
        <pc:grpChg chg="del">
          <ac:chgData name="DUMONT, Lucie" userId="S::lucie.dumont@chu-lille.fr::46ef9213-eb4c-4c49-a06d-08d00808a7ed" providerId="AD" clId="Web-{E193EC4A-6CDD-E7F9-290A-20E0F293CCEA}" dt="2025-04-15T12:57:55.447" v="2599"/>
          <ac:grpSpMkLst>
            <pc:docMk/>
            <pc:sldMk cId="0" sldId="257"/>
            <ac:grpSpMk id="3" creationId="{00000000-0000-0000-0000-000000000000}"/>
          </ac:grpSpMkLst>
        </pc:grpChg>
      </pc:sldChg>
      <pc:sldChg chg="addSp delSp modSp">
        <pc:chgData name="DUMONT, Lucie" userId="S::lucie.dumont@chu-lille.fr::46ef9213-eb4c-4c49-a06d-08d00808a7ed" providerId="AD" clId="Web-{E193EC4A-6CDD-E7F9-290A-20E0F293CCEA}" dt="2025-04-15T13:02:28.438" v="2637" actId="1076"/>
        <pc:sldMkLst>
          <pc:docMk/>
          <pc:sldMk cId="0" sldId="258"/>
        </pc:sldMkLst>
        <pc:spChg chg="add mod">
          <ac:chgData name="DUMONT, Lucie" userId="S::lucie.dumont@chu-lille.fr::46ef9213-eb4c-4c49-a06d-08d00808a7ed" providerId="AD" clId="Web-{E193EC4A-6CDD-E7F9-290A-20E0F293CCEA}" dt="2025-04-14T09:35:08.550" v="7" actId="14100"/>
          <ac:spMkLst>
            <pc:docMk/>
            <pc:sldMk cId="0" sldId="258"/>
            <ac:spMk id="4" creationId="{5FFBCA35-392D-69EC-4E85-A3147B810F53}"/>
          </ac:spMkLst>
        </pc:spChg>
        <pc:spChg chg="add del mod ord">
          <ac:chgData name="DUMONT, Lucie" userId="S::lucie.dumont@chu-lille.fr::46ef9213-eb4c-4c49-a06d-08d00808a7ed" providerId="AD" clId="Web-{E193EC4A-6CDD-E7F9-290A-20E0F293CCEA}" dt="2025-04-15T13:01:24.171" v="2623"/>
          <ac:spMkLst>
            <pc:docMk/>
            <pc:sldMk cId="0" sldId="258"/>
            <ac:spMk id="5" creationId="{A32D8577-E6CC-7E18-6740-ACE70A214C06}"/>
          </ac:spMkLst>
        </pc:spChg>
        <pc:spChg chg="add mod">
          <ac:chgData name="DUMONT, Lucie" userId="S::lucie.dumont@chu-lille.fr::46ef9213-eb4c-4c49-a06d-08d00808a7ed" providerId="AD" clId="Web-{E193EC4A-6CDD-E7F9-290A-20E0F293CCEA}" dt="2025-04-14T09:35:27.363" v="10" actId="1076"/>
          <ac:spMkLst>
            <pc:docMk/>
            <pc:sldMk cId="0" sldId="258"/>
            <ac:spMk id="6" creationId="{C27E067E-439A-5510-45C8-9BB867E83E4D}"/>
          </ac:spMkLst>
        </pc:spChg>
        <pc:spChg chg="add mod">
          <ac:chgData name="DUMONT, Lucie" userId="S::lucie.dumont@chu-lille.fr::46ef9213-eb4c-4c49-a06d-08d00808a7ed" providerId="AD" clId="Web-{E193EC4A-6CDD-E7F9-290A-20E0F293CCEA}" dt="2025-04-14T09:35:35.551" v="12" actId="1076"/>
          <ac:spMkLst>
            <pc:docMk/>
            <pc:sldMk cId="0" sldId="258"/>
            <ac:spMk id="8" creationId="{3BBFF1BE-C70A-FC0B-1E94-E05C23AB1998}"/>
          </ac:spMkLst>
        </pc:spChg>
        <pc:spChg chg="mod">
          <ac:chgData name="DUMONT, Lucie" userId="S::lucie.dumont@chu-lille.fr::46ef9213-eb4c-4c49-a06d-08d00808a7ed" providerId="AD" clId="Web-{E193EC4A-6CDD-E7F9-290A-20E0F293CCEA}" dt="2025-04-15T13:02:28.438" v="2637" actId="1076"/>
          <ac:spMkLst>
            <pc:docMk/>
            <pc:sldMk cId="0" sldId="258"/>
            <ac:spMk id="13" creationId="{40516DA2-4A1F-0466-2061-660E0C2AF760}"/>
          </ac:spMkLst>
        </pc:spChg>
      </pc:sldChg>
      <pc:sldChg chg="addSp modSp">
        <pc:chgData name="DUMONT, Lucie" userId="S::lucie.dumont@chu-lille.fr::46ef9213-eb4c-4c49-a06d-08d00808a7ed" providerId="AD" clId="Web-{E193EC4A-6CDD-E7F9-290A-20E0F293CCEA}" dt="2025-04-15T13:07:00.758" v="2639" actId="1076"/>
        <pc:sldMkLst>
          <pc:docMk/>
          <pc:sldMk cId="0" sldId="260"/>
        </pc:sldMkLst>
        <pc:spChg chg="add ord">
          <ac:chgData name="DUMONT, Lucie" userId="S::lucie.dumont@chu-lille.fr::46ef9213-eb4c-4c49-a06d-08d00808a7ed" providerId="AD" clId="Web-{E193EC4A-6CDD-E7F9-290A-20E0F293CCEA}" dt="2025-04-14T10:31:26.762" v="245"/>
          <ac:spMkLst>
            <pc:docMk/>
            <pc:sldMk cId="0" sldId="260"/>
            <ac:spMk id="5" creationId="{11937B0F-EFBB-576F-8FCB-0F5002D66B09}"/>
          </ac:spMkLst>
        </pc:spChg>
        <pc:spChg chg="mod">
          <ac:chgData name="DUMONT, Lucie" userId="S::lucie.dumont@chu-lille.fr::46ef9213-eb4c-4c49-a06d-08d00808a7ed" providerId="AD" clId="Web-{E193EC4A-6CDD-E7F9-290A-20E0F293CCEA}" dt="2025-04-14T10:32:02.186" v="252" actId="1076"/>
          <ac:spMkLst>
            <pc:docMk/>
            <pc:sldMk cId="0" sldId="260"/>
            <ac:spMk id="14" creationId="{A7598E7B-268A-7517-D95F-4B36AE5CC9A1}"/>
          </ac:spMkLst>
        </pc:spChg>
        <pc:cxnChg chg="mod">
          <ac:chgData name="DUMONT, Lucie" userId="S::lucie.dumont@chu-lille.fr::46ef9213-eb4c-4c49-a06d-08d00808a7ed" providerId="AD" clId="Web-{E193EC4A-6CDD-E7F9-290A-20E0F293CCEA}" dt="2025-04-15T13:07:00.758" v="2639" actId="1076"/>
          <ac:cxnSpMkLst>
            <pc:docMk/>
            <pc:sldMk cId="0" sldId="260"/>
            <ac:cxnSpMk id="12" creationId="{51532299-332E-47CB-8801-B27EB8E968D9}"/>
          </ac:cxnSpMkLst>
        </pc:cxnChg>
      </pc:sldChg>
      <pc:sldChg chg="addSp delSp modSp">
        <pc:chgData name="DUMONT, Lucie" userId="S::lucie.dumont@chu-lille.fr::46ef9213-eb4c-4c49-a06d-08d00808a7ed" providerId="AD" clId="Web-{E193EC4A-6CDD-E7F9-290A-20E0F293CCEA}" dt="2025-04-15T13:00:36.107" v="2617" actId="14100"/>
        <pc:sldMkLst>
          <pc:docMk/>
          <pc:sldMk cId="0" sldId="261"/>
        </pc:sldMkLst>
        <pc:spChg chg="add mod ord">
          <ac:chgData name="DUMONT, Lucie" userId="S::lucie.dumont@chu-lille.fr::46ef9213-eb4c-4c49-a06d-08d00808a7ed" providerId="AD" clId="Web-{E193EC4A-6CDD-E7F9-290A-20E0F293CCEA}" dt="2025-04-14T10:31:18.215" v="243"/>
          <ac:spMkLst>
            <pc:docMk/>
            <pc:sldMk cId="0" sldId="261"/>
            <ac:spMk id="3" creationId="{128DF690-BFA0-ED53-886B-A61ACCFD6C01}"/>
          </ac:spMkLst>
        </pc:spChg>
        <pc:spChg chg="mod">
          <ac:chgData name="DUMONT, Lucie" userId="S::lucie.dumont@chu-lille.fr::46ef9213-eb4c-4c49-a06d-08d00808a7ed" providerId="AD" clId="Web-{E193EC4A-6CDD-E7F9-290A-20E0F293CCEA}" dt="2025-04-15T12:12:56.096" v="2268" actId="1076"/>
          <ac:spMkLst>
            <pc:docMk/>
            <pc:sldMk cId="0" sldId="261"/>
            <ac:spMk id="9" creationId="{E8700519-ECC1-44F1-AF10-AC37B87B14B8}"/>
          </ac:spMkLst>
        </pc:spChg>
        <pc:spChg chg="mod">
          <ac:chgData name="DUMONT, Lucie" userId="S::lucie.dumont@chu-lille.fr::46ef9213-eb4c-4c49-a06d-08d00808a7ed" providerId="AD" clId="Web-{E193EC4A-6CDD-E7F9-290A-20E0F293CCEA}" dt="2025-04-14T11:15:22.587" v="961" actId="20577"/>
          <ac:spMkLst>
            <pc:docMk/>
            <pc:sldMk cId="0" sldId="261"/>
            <ac:spMk id="11" creationId="{1542E73C-6CC5-A7FC-891C-11390682A584}"/>
          </ac:spMkLst>
        </pc:spChg>
        <pc:spChg chg="mod">
          <ac:chgData name="DUMONT, Lucie" userId="S::lucie.dumont@chu-lille.fr::46ef9213-eb4c-4c49-a06d-08d00808a7ed" providerId="AD" clId="Web-{E193EC4A-6CDD-E7F9-290A-20E0F293CCEA}" dt="2025-04-15T12:31:41.391" v="2544" actId="1076"/>
          <ac:spMkLst>
            <pc:docMk/>
            <pc:sldMk cId="0" sldId="261"/>
            <ac:spMk id="13" creationId="{E40ABD1A-608E-3FBC-C544-76746460F0EC}"/>
          </ac:spMkLst>
        </pc:spChg>
        <pc:spChg chg="mod">
          <ac:chgData name="DUMONT, Lucie" userId="S::lucie.dumont@chu-lille.fr::46ef9213-eb4c-4c49-a06d-08d00808a7ed" providerId="AD" clId="Web-{E193EC4A-6CDD-E7F9-290A-20E0F293CCEA}" dt="2025-04-14T11:14:41.179" v="953" actId="1076"/>
          <ac:spMkLst>
            <pc:docMk/>
            <pc:sldMk cId="0" sldId="261"/>
            <ac:spMk id="22" creationId="{D8389008-7491-4E6D-ADC2-15A5646C2D69}"/>
          </ac:spMkLst>
        </pc:spChg>
        <pc:picChg chg="mod">
          <ac:chgData name="DUMONT, Lucie" userId="S::lucie.dumont@chu-lille.fr::46ef9213-eb4c-4c49-a06d-08d00808a7ed" providerId="AD" clId="Web-{E193EC4A-6CDD-E7F9-290A-20E0F293CCEA}" dt="2025-04-15T12:29:59.810" v="2526" actId="1076"/>
          <ac:picMkLst>
            <pc:docMk/>
            <pc:sldMk cId="0" sldId="261"/>
            <ac:picMk id="10" creationId="{FF833A87-CFCA-AFAA-EC2C-9BE8CB0C00CD}"/>
          </ac:picMkLst>
        </pc:picChg>
        <pc:picChg chg="mod">
          <ac:chgData name="DUMONT, Lucie" userId="S::lucie.dumont@chu-lille.fr::46ef9213-eb4c-4c49-a06d-08d00808a7ed" providerId="AD" clId="Web-{E193EC4A-6CDD-E7F9-290A-20E0F293CCEA}" dt="2025-04-15T13:00:36.107" v="2617" actId="14100"/>
          <ac:picMkLst>
            <pc:docMk/>
            <pc:sldMk cId="0" sldId="261"/>
            <ac:picMk id="26" creationId="{3FA8B5CC-6A6F-461B-A18A-AD966ABC59B6}"/>
          </ac:picMkLst>
        </pc:picChg>
        <pc:inkChg chg="add del">
          <ac:chgData name="DUMONT, Lucie" userId="S::lucie.dumont@chu-lille.fr::46ef9213-eb4c-4c49-a06d-08d00808a7ed" providerId="AD" clId="Web-{E193EC4A-6CDD-E7F9-290A-20E0F293CCEA}" dt="2025-04-15T12:15:15.443" v="2371"/>
          <ac:inkMkLst>
            <pc:docMk/>
            <pc:sldMk cId="0" sldId="261"/>
            <ac:inkMk id="2" creationId="{A7158B0E-8069-257A-DF2E-87E28126F7A8}"/>
          </ac:inkMkLst>
        </pc:inkChg>
        <pc:inkChg chg="add del">
          <ac:chgData name="DUMONT, Lucie" userId="S::lucie.dumont@chu-lille.fr::46ef9213-eb4c-4c49-a06d-08d00808a7ed" providerId="AD" clId="Web-{E193EC4A-6CDD-E7F9-290A-20E0F293CCEA}" dt="2025-04-15T12:15:11.943" v="2370"/>
          <ac:inkMkLst>
            <pc:docMk/>
            <pc:sldMk cId="0" sldId="261"/>
            <ac:inkMk id="4" creationId="{8F59F8A6-25E2-CD5E-A7D7-09C279F66F50}"/>
          </ac:inkMkLst>
        </pc:inkChg>
        <pc:cxnChg chg="add del mod">
          <ac:chgData name="DUMONT, Lucie" userId="S::lucie.dumont@chu-lille.fr::46ef9213-eb4c-4c49-a06d-08d00808a7ed" providerId="AD" clId="Web-{E193EC4A-6CDD-E7F9-290A-20E0F293CCEA}" dt="2025-04-15T12:18:30.276" v="2401"/>
          <ac:cxnSpMkLst>
            <pc:docMk/>
            <pc:sldMk cId="0" sldId="261"/>
            <ac:cxnSpMk id="5" creationId="{E0E18CE1-B36E-2A67-BC41-8B5663B14B61}"/>
          </ac:cxnSpMkLst>
        </pc:cxnChg>
        <pc:cxnChg chg="add del mod">
          <ac:chgData name="DUMONT, Lucie" userId="S::lucie.dumont@chu-lille.fr::46ef9213-eb4c-4c49-a06d-08d00808a7ed" providerId="AD" clId="Web-{E193EC4A-6CDD-E7F9-290A-20E0F293CCEA}" dt="2025-04-15T12:17:56.276" v="2396"/>
          <ac:cxnSpMkLst>
            <pc:docMk/>
            <pc:sldMk cId="0" sldId="261"/>
            <ac:cxnSpMk id="6" creationId="{7A5F15E4-E649-3D34-8B7A-DA681C37FDC4}"/>
          </ac:cxnSpMkLst>
        </pc:cxnChg>
        <pc:cxnChg chg="add del mod">
          <ac:chgData name="DUMONT, Lucie" userId="S::lucie.dumont@chu-lille.fr::46ef9213-eb4c-4c49-a06d-08d00808a7ed" providerId="AD" clId="Web-{E193EC4A-6CDD-E7F9-290A-20E0F293CCEA}" dt="2025-04-15T12:18:35.823" v="2402"/>
          <ac:cxnSpMkLst>
            <pc:docMk/>
            <pc:sldMk cId="0" sldId="261"/>
            <ac:cxnSpMk id="7" creationId="{8ADEDBC1-BEE6-C68C-33AB-E4921635438E}"/>
          </ac:cxnSpMkLst>
        </pc:cxnChg>
        <pc:cxnChg chg="add del mod">
          <ac:chgData name="DUMONT, Lucie" userId="S::lucie.dumont@chu-lille.fr::46ef9213-eb4c-4c49-a06d-08d00808a7ed" providerId="AD" clId="Web-{E193EC4A-6CDD-E7F9-290A-20E0F293CCEA}" dt="2025-04-15T12:22:14.626" v="2432"/>
          <ac:cxnSpMkLst>
            <pc:docMk/>
            <pc:sldMk cId="0" sldId="261"/>
            <ac:cxnSpMk id="12" creationId="{6DCA2B3C-2FC0-AC47-908B-44D2DC949C01}"/>
          </ac:cxnSpMkLst>
        </pc:cxnChg>
        <pc:cxnChg chg="del">
          <ac:chgData name="DUMONT, Lucie" userId="S::lucie.dumont@chu-lille.fr::46ef9213-eb4c-4c49-a06d-08d00808a7ed" providerId="AD" clId="Web-{E193EC4A-6CDD-E7F9-290A-20E0F293CCEA}" dt="2025-04-15T12:17:21.525" v="2387"/>
          <ac:cxnSpMkLst>
            <pc:docMk/>
            <pc:sldMk cId="0" sldId="261"/>
            <ac:cxnSpMk id="14" creationId="{B985291D-741F-C129-60EF-88420EFCABA8}"/>
          </ac:cxnSpMkLst>
        </pc:cxnChg>
        <pc:cxnChg chg="del">
          <ac:chgData name="DUMONT, Lucie" userId="S::lucie.dumont@chu-lille.fr::46ef9213-eb4c-4c49-a06d-08d00808a7ed" providerId="AD" clId="Web-{E193EC4A-6CDD-E7F9-290A-20E0F293CCEA}" dt="2025-04-15T12:17:22.743" v="2388"/>
          <ac:cxnSpMkLst>
            <pc:docMk/>
            <pc:sldMk cId="0" sldId="261"/>
            <ac:cxnSpMk id="15" creationId="{9C5E2CD3-DD9A-0E9A-C27F-D8381B25AFFD}"/>
          </ac:cxnSpMkLst>
        </pc:cxnChg>
        <pc:cxnChg chg="del mod">
          <ac:chgData name="DUMONT, Lucie" userId="S::lucie.dumont@chu-lille.fr::46ef9213-eb4c-4c49-a06d-08d00808a7ed" providerId="AD" clId="Web-{E193EC4A-6CDD-E7F9-290A-20E0F293CCEA}" dt="2025-04-15T12:16:58.790" v="2384"/>
          <ac:cxnSpMkLst>
            <pc:docMk/>
            <pc:sldMk cId="0" sldId="261"/>
            <ac:cxnSpMk id="16" creationId="{0CFF871D-614E-AE47-BEA1-89C3BCED326B}"/>
          </ac:cxnSpMkLst>
        </pc:cxnChg>
        <pc:cxnChg chg="add del mod">
          <ac:chgData name="DUMONT, Lucie" userId="S::lucie.dumont@chu-lille.fr::46ef9213-eb4c-4c49-a06d-08d00808a7ed" providerId="AD" clId="Web-{E193EC4A-6CDD-E7F9-290A-20E0F293CCEA}" dt="2025-04-15T12:22:15.095" v="2433"/>
          <ac:cxnSpMkLst>
            <pc:docMk/>
            <pc:sldMk cId="0" sldId="261"/>
            <ac:cxnSpMk id="18" creationId="{B31F2C11-7C20-DB4D-01C8-FBA2622B5151}"/>
          </ac:cxnSpMkLst>
        </pc:cxnChg>
        <pc:cxnChg chg="add del mod">
          <ac:chgData name="DUMONT, Lucie" userId="S::lucie.dumont@chu-lille.fr::46ef9213-eb4c-4c49-a06d-08d00808a7ed" providerId="AD" clId="Web-{E193EC4A-6CDD-E7F9-290A-20E0F293CCEA}" dt="2025-04-15T12:22:15.173" v="2434"/>
          <ac:cxnSpMkLst>
            <pc:docMk/>
            <pc:sldMk cId="0" sldId="261"/>
            <ac:cxnSpMk id="20" creationId="{D29D9F71-C01A-F17E-078A-C4877D989AD0}"/>
          </ac:cxnSpMkLst>
        </pc:cxnChg>
        <pc:cxnChg chg="add del mod">
          <ac:chgData name="DUMONT, Lucie" userId="S::lucie.dumont@chu-lille.fr::46ef9213-eb4c-4c49-a06d-08d00808a7ed" providerId="AD" clId="Web-{E193EC4A-6CDD-E7F9-290A-20E0F293CCEA}" dt="2025-04-15T12:22:13.720" v="2431"/>
          <ac:cxnSpMkLst>
            <pc:docMk/>
            <pc:sldMk cId="0" sldId="261"/>
            <ac:cxnSpMk id="21" creationId="{BC00FD26-C466-D8B2-AF1F-65CB9BD3F694}"/>
          </ac:cxnSpMkLst>
        </pc:cxnChg>
        <pc:cxnChg chg="del">
          <ac:chgData name="DUMONT, Lucie" userId="S::lucie.dumont@chu-lille.fr::46ef9213-eb4c-4c49-a06d-08d00808a7ed" providerId="AD" clId="Web-{E193EC4A-6CDD-E7F9-290A-20E0F293CCEA}" dt="2025-04-15T12:17:09.274" v="2385"/>
          <ac:cxnSpMkLst>
            <pc:docMk/>
            <pc:sldMk cId="0" sldId="261"/>
            <ac:cxnSpMk id="23" creationId="{AA3E9EAF-A11B-21B0-5E9C-3CD584A308A0}"/>
          </ac:cxnSpMkLst>
        </pc:cxnChg>
        <pc:cxnChg chg="add del mod">
          <ac:chgData name="DUMONT, Lucie" userId="S::lucie.dumont@chu-lille.fr::46ef9213-eb4c-4c49-a06d-08d00808a7ed" providerId="AD" clId="Web-{E193EC4A-6CDD-E7F9-290A-20E0F293CCEA}" dt="2025-04-15T12:22:07.766" v="2430"/>
          <ac:cxnSpMkLst>
            <pc:docMk/>
            <pc:sldMk cId="0" sldId="261"/>
            <ac:cxnSpMk id="25" creationId="{074A3A02-1414-3A83-556A-E1137AA7B697}"/>
          </ac:cxnSpMkLst>
        </pc:cxnChg>
        <pc:cxnChg chg="add mod">
          <ac:chgData name="DUMONT, Lucie" userId="S::lucie.dumont@chu-lille.fr::46ef9213-eb4c-4c49-a06d-08d00808a7ed" providerId="AD" clId="Web-{E193EC4A-6CDD-E7F9-290A-20E0F293CCEA}" dt="2025-04-15T12:26:13.257" v="2482" actId="1076"/>
          <ac:cxnSpMkLst>
            <pc:docMk/>
            <pc:sldMk cId="0" sldId="261"/>
            <ac:cxnSpMk id="27" creationId="{9FC9D89F-0B1B-CFC0-F826-68DF18CB8F50}"/>
          </ac:cxnSpMkLst>
        </pc:cxnChg>
        <pc:cxnChg chg="add mod">
          <ac:chgData name="DUMONT, Lucie" userId="S::lucie.dumont@chu-lille.fr::46ef9213-eb4c-4c49-a06d-08d00808a7ed" providerId="AD" clId="Web-{E193EC4A-6CDD-E7F9-290A-20E0F293CCEA}" dt="2025-04-15T12:24:52.927" v="2465" actId="1076"/>
          <ac:cxnSpMkLst>
            <pc:docMk/>
            <pc:sldMk cId="0" sldId="261"/>
            <ac:cxnSpMk id="28" creationId="{5BB11EEC-6D41-393C-049B-66AA02A11ABF}"/>
          </ac:cxnSpMkLst>
        </pc:cxnChg>
        <pc:cxnChg chg="add mod">
          <ac:chgData name="DUMONT, Lucie" userId="S::lucie.dumont@chu-lille.fr::46ef9213-eb4c-4c49-a06d-08d00808a7ed" providerId="AD" clId="Web-{E193EC4A-6CDD-E7F9-290A-20E0F293CCEA}" dt="2025-04-15T12:25:29.162" v="2475" actId="1076"/>
          <ac:cxnSpMkLst>
            <pc:docMk/>
            <pc:sldMk cId="0" sldId="261"/>
            <ac:cxnSpMk id="29" creationId="{A57FD725-BB02-AA27-6463-C9240D6D51BC}"/>
          </ac:cxnSpMkLst>
        </pc:cxnChg>
        <pc:cxnChg chg="add mod">
          <ac:chgData name="DUMONT, Lucie" userId="S::lucie.dumont@chu-lille.fr::46ef9213-eb4c-4c49-a06d-08d00808a7ed" providerId="AD" clId="Web-{E193EC4A-6CDD-E7F9-290A-20E0F293CCEA}" dt="2025-04-15T12:26:48.836" v="2487" actId="14100"/>
          <ac:cxnSpMkLst>
            <pc:docMk/>
            <pc:sldMk cId="0" sldId="261"/>
            <ac:cxnSpMk id="30" creationId="{E993925E-9524-ABDD-CBDD-6F613F3AB76D}"/>
          </ac:cxnSpMkLst>
        </pc:cxnChg>
        <pc:cxnChg chg="add mod">
          <ac:chgData name="DUMONT, Lucie" userId="S::lucie.dumont@chu-lille.fr::46ef9213-eb4c-4c49-a06d-08d00808a7ed" providerId="AD" clId="Web-{E193EC4A-6CDD-E7F9-290A-20E0F293CCEA}" dt="2025-04-15T12:27:43.275" v="2497" actId="1076"/>
          <ac:cxnSpMkLst>
            <pc:docMk/>
            <pc:sldMk cId="0" sldId="261"/>
            <ac:cxnSpMk id="31" creationId="{B60EB5BD-7125-FF2E-2684-476D8C2F8194}"/>
          </ac:cxnSpMkLst>
        </pc:cxnChg>
        <pc:cxnChg chg="add mod">
          <ac:chgData name="DUMONT, Lucie" userId="S::lucie.dumont@chu-lille.fr::46ef9213-eb4c-4c49-a06d-08d00808a7ed" providerId="AD" clId="Web-{E193EC4A-6CDD-E7F9-290A-20E0F293CCEA}" dt="2025-04-15T12:28:59.324" v="2515" actId="1076"/>
          <ac:cxnSpMkLst>
            <pc:docMk/>
            <pc:sldMk cId="0" sldId="261"/>
            <ac:cxnSpMk id="32" creationId="{1C3AAE61-34FF-7061-C046-ED2FADE46902}"/>
          </ac:cxnSpMkLst>
        </pc:cxnChg>
        <pc:cxnChg chg="add mod">
          <ac:chgData name="DUMONT, Lucie" userId="S::lucie.dumont@chu-lille.fr::46ef9213-eb4c-4c49-a06d-08d00808a7ed" providerId="AD" clId="Web-{E193EC4A-6CDD-E7F9-290A-20E0F293CCEA}" dt="2025-04-15T12:33:06.096" v="2546" actId="1076"/>
          <ac:cxnSpMkLst>
            <pc:docMk/>
            <pc:sldMk cId="0" sldId="261"/>
            <ac:cxnSpMk id="33" creationId="{A6F3AB6A-9D1C-A188-FADA-D71D3F281786}"/>
          </ac:cxnSpMkLst>
        </pc:cxnChg>
        <pc:cxnChg chg="add mod">
          <ac:chgData name="DUMONT, Lucie" userId="S::lucie.dumont@chu-lille.fr::46ef9213-eb4c-4c49-a06d-08d00808a7ed" providerId="AD" clId="Web-{E193EC4A-6CDD-E7F9-290A-20E0F293CCEA}" dt="2025-04-15T12:29:43.184" v="2521" actId="1076"/>
          <ac:cxnSpMkLst>
            <pc:docMk/>
            <pc:sldMk cId="0" sldId="261"/>
            <ac:cxnSpMk id="34" creationId="{C7D43DFE-B03E-1047-FBB7-BEAB6CB4D938}"/>
          </ac:cxnSpMkLst>
        </pc:cxnChg>
        <pc:cxnChg chg="add mod">
          <ac:chgData name="DUMONT, Lucie" userId="S::lucie.dumont@chu-lille.fr::46ef9213-eb4c-4c49-a06d-08d00808a7ed" providerId="AD" clId="Web-{E193EC4A-6CDD-E7F9-290A-20E0F293CCEA}" dt="2025-04-15T12:29:52.841" v="2524" actId="1076"/>
          <ac:cxnSpMkLst>
            <pc:docMk/>
            <pc:sldMk cId="0" sldId="261"/>
            <ac:cxnSpMk id="35" creationId="{13C259F0-4E62-782D-00B0-74C8A1A88AB4}"/>
          </ac:cxnSpMkLst>
        </pc:cxnChg>
        <pc:cxnChg chg="add mod">
          <ac:chgData name="DUMONT, Lucie" userId="S::lucie.dumont@chu-lille.fr::46ef9213-eb4c-4c49-a06d-08d00808a7ed" providerId="AD" clId="Web-{E193EC4A-6CDD-E7F9-290A-20E0F293CCEA}" dt="2025-04-15T12:30:19.232" v="2528" actId="1076"/>
          <ac:cxnSpMkLst>
            <pc:docMk/>
            <pc:sldMk cId="0" sldId="261"/>
            <ac:cxnSpMk id="36" creationId="{281164E1-1664-AE42-C5A6-AD8B82F0CBB7}"/>
          </ac:cxnSpMkLst>
        </pc:cxnChg>
        <pc:cxnChg chg="add mod">
          <ac:chgData name="DUMONT, Lucie" userId="S::lucie.dumont@chu-lille.fr::46ef9213-eb4c-4c49-a06d-08d00808a7ed" providerId="AD" clId="Web-{E193EC4A-6CDD-E7F9-290A-20E0F293CCEA}" dt="2025-04-15T12:33:22.159" v="2549" actId="1076"/>
          <ac:cxnSpMkLst>
            <pc:docMk/>
            <pc:sldMk cId="0" sldId="261"/>
            <ac:cxnSpMk id="37" creationId="{ACE1DE4D-A2F6-F003-C71B-73BF47CFA773}"/>
          </ac:cxnSpMkLst>
        </pc:cxnChg>
        <pc:cxnChg chg="add mod">
          <ac:chgData name="DUMONT, Lucie" userId="S::lucie.dumont@chu-lille.fr::46ef9213-eb4c-4c49-a06d-08d00808a7ed" providerId="AD" clId="Web-{E193EC4A-6CDD-E7F9-290A-20E0F293CCEA}" dt="2025-04-15T12:33:54.003" v="2552" actId="1076"/>
          <ac:cxnSpMkLst>
            <pc:docMk/>
            <pc:sldMk cId="0" sldId="261"/>
            <ac:cxnSpMk id="38" creationId="{96EB3538-A3C2-EDA3-E099-5030D7DB8C7D}"/>
          </ac:cxnSpMkLst>
        </pc:cxnChg>
        <pc:cxnChg chg="add mod">
          <ac:chgData name="DUMONT, Lucie" userId="S::lucie.dumont@chu-lille.fr::46ef9213-eb4c-4c49-a06d-08d00808a7ed" providerId="AD" clId="Web-{E193EC4A-6CDD-E7F9-290A-20E0F293CCEA}" dt="2025-04-15T12:33:26.628" v="2550" actId="1076"/>
          <ac:cxnSpMkLst>
            <pc:docMk/>
            <pc:sldMk cId="0" sldId="261"/>
            <ac:cxnSpMk id="39" creationId="{A055F89B-D3AD-A00A-A4E4-C35D9C996591}"/>
          </ac:cxnSpMkLst>
        </pc:cxnChg>
      </pc:sldChg>
      <pc:sldChg chg="modSp delAnim">
        <pc:chgData name="DUMONT, Lucie" userId="S::lucie.dumont@chu-lille.fr::46ef9213-eb4c-4c49-a06d-08d00808a7ed" providerId="AD" clId="Web-{E193EC4A-6CDD-E7F9-290A-20E0F293CCEA}" dt="2025-04-15T12:12:33.377" v="2265"/>
        <pc:sldMkLst>
          <pc:docMk/>
          <pc:sldMk cId="0" sldId="262"/>
        </pc:sldMkLst>
        <pc:spChg chg="mod">
          <ac:chgData name="DUMONT, Lucie" userId="S::lucie.dumont@chu-lille.fr::46ef9213-eb4c-4c49-a06d-08d00808a7ed" providerId="AD" clId="Web-{E193EC4A-6CDD-E7F9-290A-20E0F293CCEA}" dt="2025-04-14T09:42:29.140" v="47" actId="1076"/>
          <ac:spMkLst>
            <pc:docMk/>
            <pc:sldMk cId="0" sldId="262"/>
            <ac:spMk id="19" creationId="{29340334-0EB8-4BB5-859C-DA9D86B82DDC}"/>
          </ac:spMkLst>
        </pc:spChg>
        <pc:spChg chg="mod">
          <ac:chgData name="DUMONT, Lucie" userId="S::lucie.dumont@chu-lille.fr::46ef9213-eb4c-4c49-a06d-08d00808a7ed" providerId="AD" clId="Web-{E193EC4A-6CDD-E7F9-290A-20E0F293CCEA}" dt="2025-04-14T11:12:25.846" v="920" actId="20577"/>
          <ac:spMkLst>
            <pc:docMk/>
            <pc:sldMk cId="0" sldId="262"/>
            <ac:spMk id="48" creationId="{261A39EB-9469-419F-A020-A5E8A89B77BA}"/>
          </ac:spMkLst>
        </pc:spChg>
        <pc:spChg chg="mod">
          <ac:chgData name="DUMONT, Lucie" userId="S::lucie.dumont@chu-lille.fr::46ef9213-eb4c-4c49-a06d-08d00808a7ed" providerId="AD" clId="Web-{E193EC4A-6CDD-E7F9-290A-20E0F293CCEA}" dt="2025-04-14T09:41:31.732" v="38" actId="20577"/>
          <ac:spMkLst>
            <pc:docMk/>
            <pc:sldMk cId="0" sldId="262"/>
            <ac:spMk id="51" creationId="{FF978821-4388-4F15-8CD3-97CB40BF1CE3}"/>
          </ac:spMkLst>
        </pc:spChg>
        <pc:spChg chg="mod">
          <ac:chgData name="DUMONT, Lucie" userId="S::lucie.dumont@chu-lille.fr::46ef9213-eb4c-4c49-a06d-08d00808a7ed" providerId="AD" clId="Web-{E193EC4A-6CDD-E7F9-290A-20E0F293CCEA}" dt="2025-04-14T09:40:40.074" v="34" actId="20577"/>
          <ac:spMkLst>
            <pc:docMk/>
            <pc:sldMk cId="0" sldId="262"/>
            <ac:spMk id="53" creationId="{4C168989-2055-43CD-BF8F-DEAB047EE616}"/>
          </ac:spMkLst>
        </pc:spChg>
        <pc:grpChg chg="mod">
          <ac:chgData name="DUMONT, Lucie" userId="S::lucie.dumont@chu-lille.fr::46ef9213-eb4c-4c49-a06d-08d00808a7ed" providerId="AD" clId="Web-{E193EC4A-6CDD-E7F9-290A-20E0F293CCEA}" dt="2025-04-14T09:42:22.186" v="44" actId="1076"/>
          <ac:grpSpMkLst>
            <pc:docMk/>
            <pc:sldMk cId="0" sldId="262"/>
            <ac:grpSpMk id="46" creationId="{5122698D-36F6-4EE7-B9C2-F24AD82E37F1}"/>
          </ac:grpSpMkLst>
        </pc:grpChg>
        <pc:grpChg chg="mod">
          <ac:chgData name="DUMONT, Lucie" userId="S::lucie.dumont@chu-lille.fr::46ef9213-eb4c-4c49-a06d-08d00808a7ed" providerId="AD" clId="Web-{E193EC4A-6CDD-E7F9-290A-20E0F293CCEA}" dt="2025-04-14T09:42:22.280" v="45" actId="1076"/>
          <ac:grpSpMkLst>
            <pc:docMk/>
            <pc:sldMk cId="0" sldId="262"/>
            <ac:grpSpMk id="50" creationId="{1A42E2EB-FF3B-4EDF-9963-33D365E36759}"/>
          </ac:grpSpMkLst>
        </pc:grpChg>
        <pc:cxnChg chg="mod">
          <ac:chgData name="DUMONT, Lucie" userId="S::lucie.dumont@chu-lille.fr::46ef9213-eb4c-4c49-a06d-08d00808a7ed" providerId="AD" clId="Web-{E193EC4A-6CDD-E7F9-290A-20E0F293CCEA}" dt="2025-04-14T09:42:22.280" v="46" actId="1076"/>
          <ac:cxnSpMkLst>
            <pc:docMk/>
            <pc:sldMk cId="0" sldId="262"/>
            <ac:cxnSpMk id="21" creationId="{3235FC3E-2F15-45EE-BC17-359FFF01DB93}"/>
          </ac:cxnSpMkLst>
        </pc:cxnChg>
      </pc:sldChg>
      <pc:sldChg chg="addSp delSp modSp">
        <pc:chgData name="DUMONT, Lucie" userId="S::lucie.dumont@chu-lille.fr::46ef9213-eb4c-4c49-a06d-08d00808a7ed" providerId="AD" clId="Web-{E193EC4A-6CDD-E7F9-290A-20E0F293CCEA}" dt="2025-04-14T11:09:04.761" v="874" actId="1076"/>
        <pc:sldMkLst>
          <pc:docMk/>
          <pc:sldMk cId="0" sldId="264"/>
        </pc:sldMkLst>
        <pc:spChg chg="mod">
          <ac:chgData name="DUMONT, Lucie" userId="S::lucie.dumont@chu-lille.fr::46ef9213-eb4c-4c49-a06d-08d00808a7ed" providerId="AD" clId="Web-{E193EC4A-6CDD-E7F9-290A-20E0F293CCEA}" dt="2025-04-14T11:06:27.803" v="817" actId="20577"/>
          <ac:spMkLst>
            <pc:docMk/>
            <pc:sldMk cId="0" sldId="264"/>
            <ac:spMk id="14" creationId="{00000000-0000-0000-0000-000000000000}"/>
          </ac:spMkLst>
        </pc:spChg>
        <pc:spChg chg="del">
          <ac:chgData name="DUMONT, Lucie" userId="S::lucie.dumont@chu-lille.fr::46ef9213-eb4c-4c49-a06d-08d00808a7ed" providerId="AD" clId="Web-{E193EC4A-6CDD-E7F9-290A-20E0F293CCEA}" dt="2025-04-14T11:07:23.258" v="832"/>
          <ac:spMkLst>
            <pc:docMk/>
            <pc:sldMk cId="0" sldId="264"/>
            <ac:spMk id="21" creationId="{9E54EE6F-F6D9-448B-BAE5-E08F49E2E733}"/>
          </ac:spMkLst>
        </pc:spChg>
        <pc:spChg chg="add mod ord">
          <ac:chgData name="DUMONT, Lucie" userId="S::lucie.dumont@chu-lille.fr::46ef9213-eb4c-4c49-a06d-08d00808a7ed" providerId="AD" clId="Web-{E193EC4A-6CDD-E7F9-290A-20E0F293CCEA}" dt="2025-04-14T11:03:55.407" v="742" actId="14100"/>
          <ac:spMkLst>
            <pc:docMk/>
            <pc:sldMk cId="0" sldId="264"/>
            <ac:spMk id="23" creationId="{EBD46916-F942-9506-B2FB-F7CC191EF602}"/>
          </ac:spMkLst>
        </pc:spChg>
        <pc:spChg chg="add mod ord">
          <ac:chgData name="DUMONT, Lucie" userId="S::lucie.dumont@chu-lille.fr::46ef9213-eb4c-4c49-a06d-08d00808a7ed" providerId="AD" clId="Web-{E193EC4A-6CDD-E7F9-290A-20E0F293CCEA}" dt="2025-04-14T11:03:57.548" v="743" actId="1076"/>
          <ac:spMkLst>
            <pc:docMk/>
            <pc:sldMk cId="0" sldId="264"/>
            <ac:spMk id="25" creationId="{1BE61C3D-9E83-90C3-9539-608987226AC7}"/>
          </ac:spMkLst>
        </pc:spChg>
        <pc:spChg chg="add mod">
          <ac:chgData name="DUMONT, Lucie" userId="S::lucie.dumont@chu-lille.fr::46ef9213-eb4c-4c49-a06d-08d00808a7ed" providerId="AD" clId="Web-{E193EC4A-6CDD-E7F9-290A-20E0F293CCEA}" dt="2025-04-14T11:09:04.714" v="870" actId="1076"/>
          <ac:spMkLst>
            <pc:docMk/>
            <pc:sldMk cId="0" sldId="264"/>
            <ac:spMk id="26" creationId="{E4C72F72-816C-F266-D5C8-A6D6AF165509}"/>
          </ac:spMkLst>
        </pc:spChg>
        <pc:spChg chg="add mod">
          <ac:chgData name="DUMONT, Lucie" userId="S::lucie.dumont@chu-lille.fr::46ef9213-eb4c-4c49-a06d-08d00808a7ed" providerId="AD" clId="Web-{E193EC4A-6CDD-E7F9-290A-20E0F293CCEA}" dt="2025-04-14T11:09:04.730" v="871" actId="1076"/>
          <ac:spMkLst>
            <pc:docMk/>
            <pc:sldMk cId="0" sldId="264"/>
            <ac:spMk id="27" creationId="{7434835D-9A26-6453-5475-E58C45713F7E}"/>
          </ac:spMkLst>
        </pc:spChg>
        <pc:spChg chg="add mod">
          <ac:chgData name="DUMONT, Lucie" userId="S::lucie.dumont@chu-lille.fr::46ef9213-eb4c-4c49-a06d-08d00808a7ed" providerId="AD" clId="Web-{E193EC4A-6CDD-E7F9-290A-20E0F293CCEA}" dt="2025-04-14T11:09:04.746" v="872" actId="1076"/>
          <ac:spMkLst>
            <pc:docMk/>
            <pc:sldMk cId="0" sldId="264"/>
            <ac:spMk id="28" creationId="{5A2CC7BB-C4FA-1CC9-E9A6-1DC016F7227B}"/>
          </ac:spMkLst>
        </pc:spChg>
        <pc:spChg chg="add mod">
          <ac:chgData name="DUMONT, Lucie" userId="S::lucie.dumont@chu-lille.fr::46ef9213-eb4c-4c49-a06d-08d00808a7ed" providerId="AD" clId="Web-{E193EC4A-6CDD-E7F9-290A-20E0F293CCEA}" dt="2025-04-14T11:09:04.746" v="873" actId="1076"/>
          <ac:spMkLst>
            <pc:docMk/>
            <pc:sldMk cId="0" sldId="264"/>
            <ac:spMk id="29" creationId="{AA371A06-A414-B110-AA37-DD0151972F33}"/>
          </ac:spMkLst>
        </pc:spChg>
        <pc:spChg chg="add mod">
          <ac:chgData name="DUMONT, Lucie" userId="S::lucie.dumont@chu-lille.fr::46ef9213-eb4c-4c49-a06d-08d00808a7ed" providerId="AD" clId="Web-{E193EC4A-6CDD-E7F9-290A-20E0F293CCEA}" dt="2025-04-14T11:09:04.761" v="874" actId="1076"/>
          <ac:spMkLst>
            <pc:docMk/>
            <pc:sldMk cId="0" sldId="264"/>
            <ac:spMk id="30" creationId="{77BC31C9-5E71-14DC-AF43-A8BB500CDD53}"/>
          </ac:spMkLst>
        </pc:spChg>
        <pc:grpChg chg="del">
          <ac:chgData name="DUMONT, Lucie" userId="S::lucie.dumont@chu-lille.fr::46ef9213-eb4c-4c49-a06d-08d00808a7ed" providerId="AD" clId="Web-{E193EC4A-6CDD-E7F9-290A-20E0F293CCEA}" dt="2025-04-14T11:03:44.328" v="731"/>
          <ac:grpSpMkLst>
            <pc:docMk/>
            <pc:sldMk cId="0" sldId="264"/>
            <ac:grpSpMk id="2" creationId="{00000000-0000-0000-0000-000000000000}"/>
          </ac:grpSpMkLst>
        </pc:grpChg>
        <pc:grpChg chg="del">
          <ac:chgData name="DUMONT, Lucie" userId="S::lucie.dumont@chu-lille.fr::46ef9213-eb4c-4c49-a06d-08d00808a7ed" providerId="AD" clId="Web-{E193EC4A-6CDD-E7F9-290A-20E0F293CCEA}" dt="2025-04-14T11:03:43.297" v="730"/>
          <ac:grpSpMkLst>
            <pc:docMk/>
            <pc:sldMk cId="0" sldId="264"/>
            <ac:grpSpMk id="5" creationId="{00000000-0000-0000-0000-000000000000}"/>
          </ac:grpSpMkLst>
        </pc:grpChg>
        <pc:grpChg chg="del">
          <ac:chgData name="DUMONT, Lucie" userId="S::lucie.dumont@chu-lille.fr::46ef9213-eb4c-4c49-a06d-08d00808a7ed" providerId="AD" clId="Web-{E193EC4A-6CDD-E7F9-290A-20E0F293CCEA}" dt="2025-04-14T11:06:32.318" v="820"/>
          <ac:grpSpMkLst>
            <pc:docMk/>
            <pc:sldMk cId="0" sldId="264"/>
            <ac:grpSpMk id="9" creationId="{00000000-0000-0000-0000-000000000000}"/>
          </ac:grpSpMkLst>
        </pc:grpChg>
        <pc:grpChg chg="del">
          <ac:chgData name="DUMONT, Lucie" userId="S::lucie.dumont@chu-lille.fr::46ef9213-eb4c-4c49-a06d-08d00808a7ed" providerId="AD" clId="Web-{E193EC4A-6CDD-E7F9-290A-20E0F293CCEA}" dt="2025-04-14T11:06:29.568" v="818"/>
          <ac:grpSpMkLst>
            <pc:docMk/>
            <pc:sldMk cId="0" sldId="264"/>
            <ac:grpSpMk id="12" creationId="{00000000-0000-0000-0000-000000000000}"/>
          </ac:grpSpMkLst>
        </pc:grpChg>
        <pc:grpChg chg="del mod">
          <ac:chgData name="DUMONT, Lucie" userId="S::lucie.dumont@chu-lille.fr::46ef9213-eb4c-4c49-a06d-08d00808a7ed" providerId="AD" clId="Web-{E193EC4A-6CDD-E7F9-290A-20E0F293CCEA}" dt="2025-04-14T11:06:31.084" v="819"/>
          <ac:grpSpMkLst>
            <pc:docMk/>
            <pc:sldMk cId="0" sldId="264"/>
            <ac:grpSpMk id="15" creationId="{00000000-0000-0000-0000-000000000000}"/>
          </ac:grpSpMkLst>
        </pc:grpChg>
        <pc:grpChg chg="del">
          <ac:chgData name="DUMONT, Lucie" userId="S::lucie.dumont@chu-lille.fr::46ef9213-eb4c-4c49-a06d-08d00808a7ed" providerId="AD" clId="Web-{E193EC4A-6CDD-E7F9-290A-20E0F293CCEA}" dt="2025-04-14T11:06:33.522" v="821"/>
          <ac:grpSpMkLst>
            <pc:docMk/>
            <pc:sldMk cId="0" sldId="264"/>
            <ac:grpSpMk id="18" creationId="{1B26F585-9CEF-489C-9EC2-7A375FD623CF}"/>
          </ac:grpSpMkLst>
        </pc:grpChg>
      </pc:sldChg>
      <pc:sldChg chg="modSp del">
        <pc:chgData name="DUMONT, Lucie" userId="S::lucie.dumont@chu-lille.fr::46ef9213-eb4c-4c49-a06d-08d00808a7ed" providerId="AD" clId="Web-{E193EC4A-6CDD-E7F9-290A-20E0F293CCEA}" dt="2025-04-15T10:28:09.270" v="1548"/>
        <pc:sldMkLst>
          <pc:docMk/>
          <pc:sldMk cId="0" sldId="265"/>
        </pc:sldMkLst>
        <pc:grpChg chg="mod">
          <ac:chgData name="DUMONT, Lucie" userId="S::lucie.dumont@chu-lille.fr::46ef9213-eb4c-4c49-a06d-08d00808a7ed" providerId="AD" clId="Web-{E193EC4A-6CDD-E7F9-290A-20E0F293CCEA}" dt="2025-04-15T09:57:16.237" v="1084" actId="1076"/>
          <ac:grpSpMkLst>
            <pc:docMk/>
            <pc:sldMk cId="0" sldId="265"/>
            <ac:grpSpMk id="2" creationId="{00000000-0000-0000-0000-000000000000}"/>
          </ac:grpSpMkLst>
        </pc:grpChg>
        <pc:grpChg chg="mod">
          <ac:chgData name="DUMONT, Lucie" userId="S::lucie.dumont@chu-lille.fr::46ef9213-eb4c-4c49-a06d-08d00808a7ed" providerId="AD" clId="Web-{E193EC4A-6CDD-E7F9-290A-20E0F293CCEA}" dt="2025-04-15T09:57:11.549" v="1082" actId="1076"/>
          <ac:grpSpMkLst>
            <pc:docMk/>
            <pc:sldMk cId="0" sldId="265"/>
            <ac:grpSpMk id="15" creationId="{00000000-0000-0000-0000-000000000000}"/>
          </ac:grpSpMkLst>
        </pc:grpChg>
        <pc:grpChg chg="mod">
          <ac:chgData name="DUMONT, Lucie" userId="S::lucie.dumont@chu-lille.fr::46ef9213-eb4c-4c49-a06d-08d00808a7ed" providerId="AD" clId="Web-{E193EC4A-6CDD-E7F9-290A-20E0F293CCEA}" dt="2025-04-15T09:57:13.534" v="1083" actId="1076"/>
          <ac:grpSpMkLst>
            <pc:docMk/>
            <pc:sldMk cId="0" sldId="265"/>
            <ac:grpSpMk id="21" creationId="{00000000-0000-0000-0000-000000000000}"/>
          </ac:grpSpMkLst>
        </pc:grpChg>
        <pc:grpChg chg="mod">
          <ac:chgData name="DUMONT, Lucie" userId="S::lucie.dumont@chu-lille.fr::46ef9213-eb4c-4c49-a06d-08d00808a7ed" providerId="AD" clId="Web-{E193EC4A-6CDD-E7F9-290A-20E0F293CCEA}" dt="2025-04-15T09:57:19.331" v="1085" actId="1076"/>
          <ac:grpSpMkLst>
            <pc:docMk/>
            <pc:sldMk cId="0" sldId="265"/>
            <ac:grpSpMk id="24" creationId="{00000000-0000-0000-0000-000000000000}"/>
          </ac:grpSpMkLst>
        </pc:grpChg>
        <pc:grpChg chg="mod">
          <ac:chgData name="DUMONT, Lucie" userId="S::lucie.dumont@chu-lille.fr::46ef9213-eb4c-4c49-a06d-08d00808a7ed" providerId="AD" clId="Web-{E193EC4A-6CDD-E7F9-290A-20E0F293CCEA}" dt="2025-04-15T09:57:21.456" v="1086" actId="1076"/>
          <ac:grpSpMkLst>
            <pc:docMk/>
            <pc:sldMk cId="0" sldId="265"/>
            <ac:grpSpMk id="27" creationId="{00000000-0000-0000-0000-000000000000}"/>
          </ac:grpSpMkLst>
        </pc:grpChg>
      </pc:sldChg>
      <pc:sldChg chg="addSp delSp modSp">
        <pc:chgData name="DUMONT, Lucie" userId="S::lucie.dumont@chu-lille.fr::46ef9213-eb4c-4c49-a06d-08d00808a7ed" providerId="AD" clId="Web-{E193EC4A-6CDD-E7F9-290A-20E0F293CCEA}" dt="2025-04-15T10:27:40.847" v="1547" actId="1076"/>
        <pc:sldMkLst>
          <pc:docMk/>
          <pc:sldMk cId="0" sldId="266"/>
        </pc:sldMkLst>
        <pc:spChg chg="mod">
          <ac:chgData name="DUMONT, Lucie" userId="S::lucie.dumont@chu-lille.fr::46ef9213-eb4c-4c49-a06d-08d00808a7ed" providerId="AD" clId="Web-{E193EC4A-6CDD-E7F9-290A-20E0F293CCEA}" dt="2025-04-15T10:01:22.214" v="1097" actId="20577"/>
          <ac:spMkLst>
            <pc:docMk/>
            <pc:sldMk cId="0" sldId="266"/>
            <ac:spMk id="8" creationId="{00000000-0000-0000-0000-000000000000}"/>
          </ac:spMkLst>
        </pc:spChg>
        <pc:spChg chg="mod">
          <ac:chgData name="DUMONT, Lucie" userId="S::lucie.dumont@chu-lille.fr::46ef9213-eb4c-4c49-a06d-08d00808a7ed" providerId="AD" clId="Web-{E193EC4A-6CDD-E7F9-290A-20E0F293CCEA}" dt="2025-04-15T10:05:00.410" v="1180"/>
          <ac:spMkLst>
            <pc:docMk/>
            <pc:sldMk cId="0" sldId="266"/>
            <ac:spMk id="10" creationId="{00000000-0000-0000-0000-000000000000}"/>
          </ac:spMkLst>
        </pc:spChg>
        <pc:spChg chg="mod">
          <ac:chgData name="DUMONT, Lucie" userId="S::lucie.dumont@chu-lille.fr::46ef9213-eb4c-4c49-a06d-08d00808a7ed" providerId="AD" clId="Web-{E193EC4A-6CDD-E7F9-290A-20E0F293CCEA}" dt="2025-04-15T10:05:00.441" v="1181"/>
          <ac:spMkLst>
            <pc:docMk/>
            <pc:sldMk cId="0" sldId="266"/>
            <ac:spMk id="11" creationId="{00000000-0000-0000-0000-000000000000}"/>
          </ac:spMkLst>
        </pc:spChg>
        <pc:spChg chg="del mod">
          <ac:chgData name="DUMONT, Lucie" userId="S::lucie.dumont@chu-lille.fr::46ef9213-eb4c-4c49-a06d-08d00808a7ed" providerId="AD" clId="Web-{E193EC4A-6CDD-E7F9-290A-20E0F293CCEA}" dt="2025-04-15T10:03:11.921" v="1127"/>
          <ac:spMkLst>
            <pc:docMk/>
            <pc:sldMk cId="0" sldId="266"/>
            <ac:spMk id="19" creationId="{00000000-0000-0000-0000-000000000000}"/>
          </ac:spMkLst>
        </pc:spChg>
        <pc:spChg chg="del mod">
          <ac:chgData name="DUMONT, Lucie" userId="S::lucie.dumont@chu-lille.fr::46ef9213-eb4c-4c49-a06d-08d00808a7ed" providerId="AD" clId="Web-{E193EC4A-6CDD-E7F9-290A-20E0F293CCEA}" dt="2025-04-15T10:12:56.488" v="1315"/>
          <ac:spMkLst>
            <pc:docMk/>
            <pc:sldMk cId="0" sldId="266"/>
            <ac:spMk id="20" creationId="{00000000-0000-0000-0000-000000000000}"/>
          </ac:spMkLst>
        </pc:spChg>
        <pc:spChg chg="add ord">
          <ac:chgData name="DUMONT, Lucie" userId="S::lucie.dumont@chu-lille.fr::46ef9213-eb4c-4c49-a06d-08d00808a7ed" providerId="AD" clId="Web-{E193EC4A-6CDD-E7F9-290A-20E0F293CCEA}" dt="2025-04-15T10:02:21.107" v="1106"/>
          <ac:spMkLst>
            <pc:docMk/>
            <pc:sldMk cId="0" sldId="266"/>
            <ac:spMk id="22" creationId="{1FAB42F1-AB44-77C9-1E0B-AF996D2F0680}"/>
          </ac:spMkLst>
        </pc:spChg>
        <pc:spChg chg="add mod ord">
          <ac:chgData name="DUMONT, Lucie" userId="S::lucie.dumont@chu-lille.fr::46ef9213-eb4c-4c49-a06d-08d00808a7ed" providerId="AD" clId="Web-{E193EC4A-6CDD-E7F9-290A-20E0F293CCEA}" dt="2025-04-15T10:02:27.748" v="1114" actId="1076"/>
          <ac:spMkLst>
            <pc:docMk/>
            <pc:sldMk cId="0" sldId="266"/>
            <ac:spMk id="24" creationId="{835EABDE-6873-51FB-9873-9CFF0060BD85}"/>
          </ac:spMkLst>
        </pc:spChg>
        <pc:spChg chg="add del mod">
          <ac:chgData name="DUMONT, Lucie" userId="S::lucie.dumont@chu-lille.fr::46ef9213-eb4c-4c49-a06d-08d00808a7ed" providerId="AD" clId="Web-{E193EC4A-6CDD-E7F9-290A-20E0F293CCEA}" dt="2025-04-15T10:27:40.707" v="1542" actId="1076"/>
          <ac:spMkLst>
            <pc:docMk/>
            <pc:sldMk cId="0" sldId="266"/>
            <ac:spMk id="25" creationId="{E4C52B2A-A76F-2D9B-0EC1-275155B16D03}"/>
          </ac:spMkLst>
        </pc:spChg>
        <pc:spChg chg="add mod">
          <ac:chgData name="DUMONT, Lucie" userId="S::lucie.dumont@chu-lille.fr::46ef9213-eb4c-4c49-a06d-08d00808a7ed" providerId="AD" clId="Web-{E193EC4A-6CDD-E7F9-290A-20E0F293CCEA}" dt="2025-04-15T10:27:40.722" v="1543" actId="1076"/>
          <ac:spMkLst>
            <pc:docMk/>
            <pc:sldMk cId="0" sldId="266"/>
            <ac:spMk id="26" creationId="{A06A4AA0-8BA5-9BF1-3935-BD20B5225B66}"/>
          </ac:spMkLst>
        </pc:spChg>
        <pc:spChg chg="add mod">
          <ac:chgData name="DUMONT, Lucie" userId="S::lucie.dumont@chu-lille.fr::46ef9213-eb4c-4c49-a06d-08d00808a7ed" providerId="AD" clId="Web-{E193EC4A-6CDD-E7F9-290A-20E0F293CCEA}" dt="2025-04-15T10:27:40.753" v="1544" actId="1076"/>
          <ac:spMkLst>
            <pc:docMk/>
            <pc:sldMk cId="0" sldId="266"/>
            <ac:spMk id="27" creationId="{E1DF5302-C5CF-CEBC-BE8B-D58B24344E2C}"/>
          </ac:spMkLst>
        </pc:spChg>
        <pc:spChg chg="add del mod">
          <ac:chgData name="DUMONT, Lucie" userId="S::lucie.dumont@chu-lille.fr::46ef9213-eb4c-4c49-a06d-08d00808a7ed" providerId="AD" clId="Web-{E193EC4A-6CDD-E7F9-290A-20E0F293CCEA}" dt="2025-04-15T10:06:39.538" v="1203"/>
          <ac:spMkLst>
            <pc:docMk/>
            <pc:sldMk cId="0" sldId="266"/>
            <ac:spMk id="28" creationId="{A53A07B8-807F-4FC8-D101-09FAEED935A5}"/>
          </ac:spMkLst>
        </pc:spChg>
        <pc:spChg chg="add mod">
          <ac:chgData name="DUMONT, Lucie" userId="S::lucie.dumont@chu-lille.fr::46ef9213-eb4c-4c49-a06d-08d00808a7ed" providerId="AD" clId="Web-{E193EC4A-6CDD-E7F9-290A-20E0F293CCEA}" dt="2025-04-15T10:27:40.785" v="1545" actId="1076"/>
          <ac:spMkLst>
            <pc:docMk/>
            <pc:sldMk cId="0" sldId="266"/>
            <ac:spMk id="29" creationId="{2DB015DD-1374-4176-8460-0ED342683C4C}"/>
          </ac:spMkLst>
        </pc:spChg>
        <pc:spChg chg="add mod">
          <ac:chgData name="DUMONT, Lucie" userId="S::lucie.dumont@chu-lille.fr::46ef9213-eb4c-4c49-a06d-08d00808a7ed" providerId="AD" clId="Web-{E193EC4A-6CDD-E7F9-290A-20E0F293CCEA}" dt="2025-04-15T10:27:40.816" v="1546" actId="1076"/>
          <ac:spMkLst>
            <pc:docMk/>
            <pc:sldMk cId="0" sldId="266"/>
            <ac:spMk id="30" creationId="{60496270-5F67-1493-D6F1-50D12B6CDDD8}"/>
          </ac:spMkLst>
        </pc:spChg>
        <pc:spChg chg="add del mod">
          <ac:chgData name="DUMONT, Lucie" userId="S::lucie.dumont@chu-lille.fr::46ef9213-eb4c-4c49-a06d-08d00808a7ed" providerId="AD" clId="Web-{E193EC4A-6CDD-E7F9-290A-20E0F293CCEA}" dt="2025-04-15T10:11:39.236" v="1271"/>
          <ac:spMkLst>
            <pc:docMk/>
            <pc:sldMk cId="0" sldId="266"/>
            <ac:spMk id="31" creationId="{23E9D66C-F3AF-01AD-237A-6D2CAE60E19B}"/>
          </ac:spMkLst>
        </pc:spChg>
        <pc:spChg chg="add mod">
          <ac:chgData name="DUMONT, Lucie" userId="S::lucie.dumont@chu-lille.fr::46ef9213-eb4c-4c49-a06d-08d00808a7ed" providerId="AD" clId="Web-{E193EC4A-6CDD-E7F9-290A-20E0F293CCEA}" dt="2025-04-15T10:27:40.847" v="1547" actId="1076"/>
          <ac:spMkLst>
            <pc:docMk/>
            <pc:sldMk cId="0" sldId="266"/>
            <ac:spMk id="32" creationId="{36706DF9-A48F-B782-B4F7-9E83D6CB9F10}"/>
          </ac:spMkLst>
        </pc:spChg>
        <pc:spChg chg="mod">
          <ac:chgData name="DUMONT, Lucie" userId="S::lucie.dumont@chu-lille.fr::46ef9213-eb4c-4c49-a06d-08d00808a7ed" providerId="AD" clId="Web-{E193EC4A-6CDD-E7F9-290A-20E0F293CCEA}" dt="2025-04-15T10:14:04.303" v="1339"/>
          <ac:spMkLst>
            <pc:docMk/>
            <pc:sldMk cId="0" sldId="266"/>
            <ac:spMk id="42" creationId="{FE71EF8C-7FCD-3AB9-1DEB-63FB1BBA4E1D}"/>
          </ac:spMkLst>
        </pc:spChg>
        <pc:spChg chg="mod">
          <ac:chgData name="DUMONT, Lucie" userId="S::lucie.dumont@chu-lille.fr::46ef9213-eb4c-4c49-a06d-08d00808a7ed" providerId="AD" clId="Web-{E193EC4A-6CDD-E7F9-290A-20E0F293CCEA}" dt="2025-04-15T10:14:04.350" v="1340"/>
          <ac:spMkLst>
            <pc:docMk/>
            <pc:sldMk cId="0" sldId="266"/>
            <ac:spMk id="43" creationId="{FD50A69F-4684-2E06-A828-0C12871AA845}"/>
          </ac:spMkLst>
        </pc:spChg>
        <pc:spChg chg="mod">
          <ac:chgData name="DUMONT, Lucie" userId="S::lucie.dumont@chu-lille.fr::46ef9213-eb4c-4c49-a06d-08d00808a7ed" providerId="AD" clId="Web-{E193EC4A-6CDD-E7F9-290A-20E0F293CCEA}" dt="2025-04-15T10:15:21.181" v="1437" actId="20577"/>
          <ac:spMkLst>
            <pc:docMk/>
            <pc:sldMk cId="0" sldId="266"/>
            <ac:spMk id="47" creationId="{7E4D75B9-DD44-C586-3B0C-E64D9BD18928}"/>
          </ac:spMkLst>
        </pc:spChg>
        <pc:spChg chg="add mod">
          <ac:chgData name="DUMONT, Lucie" userId="S::lucie.dumont@chu-lille.fr::46ef9213-eb4c-4c49-a06d-08d00808a7ed" providerId="AD" clId="Web-{E193EC4A-6CDD-E7F9-290A-20E0F293CCEA}" dt="2025-04-15T10:26:10.969" v="1540" actId="1076"/>
          <ac:spMkLst>
            <pc:docMk/>
            <pc:sldMk cId="0" sldId="266"/>
            <ac:spMk id="53" creationId="{3E11726F-4F91-D2B1-1D27-DFE485E58CD0}"/>
          </ac:spMkLst>
        </pc:spChg>
        <pc:spChg chg="add mod">
          <ac:chgData name="DUMONT, Lucie" userId="S::lucie.dumont@chu-lille.fr::46ef9213-eb4c-4c49-a06d-08d00808a7ed" providerId="AD" clId="Web-{E193EC4A-6CDD-E7F9-290A-20E0F293CCEA}" dt="2025-04-15T10:26:03.484" v="1538" actId="1076"/>
          <ac:spMkLst>
            <pc:docMk/>
            <pc:sldMk cId="0" sldId="266"/>
            <ac:spMk id="54" creationId="{2A580174-8EA7-F204-30EA-21B8DEB0692B}"/>
          </ac:spMkLst>
        </pc:spChg>
        <pc:spChg chg="add mod">
          <ac:chgData name="DUMONT, Lucie" userId="S::lucie.dumont@chu-lille.fr::46ef9213-eb4c-4c49-a06d-08d00808a7ed" providerId="AD" clId="Web-{E193EC4A-6CDD-E7F9-290A-20E0F293CCEA}" dt="2025-04-15T10:23:40.058" v="1514" actId="1076"/>
          <ac:spMkLst>
            <pc:docMk/>
            <pc:sldMk cId="0" sldId="266"/>
            <ac:spMk id="55" creationId="{65886A45-0F9D-4C2B-C360-B5B4CC86DD56}"/>
          </ac:spMkLst>
        </pc:spChg>
        <pc:spChg chg="add mod">
          <ac:chgData name="DUMONT, Lucie" userId="S::lucie.dumont@chu-lille.fr::46ef9213-eb4c-4c49-a06d-08d00808a7ed" providerId="AD" clId="Web-{E193EC4A-6CDD-E7F9-290A-20E0F293CCEA}" dt="2025-04-15T10:25:53.531" v="1537" actId="1076"/>
          <ac:spMkLst>
            <pc:docMk/>
            <pc:sldMk cId="0" sldId="266"/>
            <ac:spMk id="56" creationId="{8EE42477-748C-AAAC-FAE7-701538976DDC}"/>
          </ac:spMkLst>
        </pc:spChg>
        <pc:spChg chg="add mod">
          <ac:chgData name="DUMONT, Lucie" userId="S::lucie.dumont@chu-lille.fr::46ef9213-eb4c-4c49-a06d-08d00808a7ed" providerId="AD" clId="Web-{E193EC4A-6CDD-E7F9-290A-20E0F293CCEA}" dt="2025-04-15T10:26:08.016" v="1539" actId="1076"/>
          <ac:spMkLst>
            <pc:docMk/>
            <pc:sldMk cId="0" sldId="266"/>
            <ac:spMk id="57" creationId="{509C2E73-B31E-211D-0814-11E0E22ACD34}"/>
          </ac:spMkLst>
        </pc:spChg>
        <pc:spChg chg="add mod">
          <ac:chgData name="DUMONT, Lucie" userId="S::lucie.dumont@chu-lille.fr::46ef9213-eb4c-4c49-a06d-08d00808a7ed" providerId="AD" clId="Web-{E193EC4A-6CDD-E7F9-290A-20E0F293CCEA}" dt="2025-04-15T10:26:27.470" v="1541" actId="1076"/>
          <ac:spMkLst>
            <pc:docMk/>
            <pc:sldMk cId="0" sldId="266"/>
            <ac:spMk id="58" creationId="{46BD10EE-557C-03BD-5A33-26A24D2CA570}"/>
          </ac:spMkLst>
        </pc:spChg>
        <pc:grpChg chg="del">
          <ac:chgData name="DUMONT, Lucie" userId="S::lucie.dumont@chu-lille.fr::46ef9213-eb4c-4c49-a06d-08d00808a7ed" providerId="AD" clId="Web-{E193EC4A-6CDD-E7F9-290A-20E0F293CCEA}" dt="2025-04-15T10:02:14.482" v="1102"/>
          <ac:grpSpMkLst>
            <pc:docMk/>
            <pc:sldMk cId="0" sldId="266"/>
            <ac:grpSpMk id="2" creationId="{00000000-0000-0000-0000-000000000000}"/>
          </ac:grpSpMkLst>
        </pc:grpChg>
        <pc:grpChg chg="del">
          <ac:chgData name="DUMONT, Lucie" userId="S::lucie.dumont@chu-lille.fr::46ef9213-eb4c-4c49-a06d-08d00808a7ed" providerId="AD" clId="Web-{E193EC4A-6CDD-E7F9-290A-20E0F293CCEA}" dt="2025-04-15T10:02:16.341" v="1103"/>
          <ac:grpSpMkLst>
            <pc:docMk/>
            <pc:sldMk cId="0" sldId="266"/>
            <ac:grpSpMk id="5" creationId="{00000000-0000-0000-0000-000000000000}"/>
          </ac:grpSpMkLst>
        </pc:grpChg>
        <pc:grpChg chg="del mod">
          <ac:chgData name="DUMONT, Lucie" userId="S::lucie.dumont@chu-lille.fr::46ef9213-eb4c-4c49-a06d-08d00808a7ed" providerId="AD" clId="Web-{E193EC4A-6CDD-E7F9-290A-20E0F293CCEA}" dt="2025-04-15T10:07:16.633" v="1232"/>
          <ac:grpSpMkLst>
            <pc:docMk/>
            <pc:sldMk cId="0" sldId="266"/>
            <ac:grpSpMk id="9" creationId="{00000000-0000-0000-0000-000000000000}"/>
          </ac:grpSpMkLst>
        </pc:grpChg>
        <pc:grpChg chg="del">
          <ac:chgData name="DUMONT, Lucie" userId="S::lucie.dumont@chu-lille.fr::46ef9213-eb4c-4c49-a06d-08d00808a7ed" providerId="AD" clId="Web-{E193EC4A-6CDD-E7F9-290A-20E0F293CCEA}" dt="2025-04-15T10:07:17.945" v="1233"/>
          <ac:grpSpMkLst>
            <pc:docMk/>
            <pc:sldMk cId="0" sldId="266"/>
            <ac:grpSpMk id="13" creationId="{00000000-0000-0000-0000-000000000000}"/>
          </ac:grpSpMkLst>
        </pc:grpChg>
        <pc:grpChg chg="del">
          <ac:chgData name="DUMONT, Lucie" userId="S::lucie.dumont@chu-lille.fr::46ef9213-eb4c-4c49-a06d-08d00808a7ed" providerId="AD" clId="Web-{E193EC4A-6CDD-E7F9-290A-20E0F293CCEA}" dt="2025-04-15T10:07:19.164" v="1234"/>
          <ac:grpSpMkLst>
            <pc:docMk/>
            <pc:sldMk cId="0" sldId="266"/>
            <ac:grpSpMk id="16" creationId="{00000000-0000-0000-0000-000000000000}"/>
          </ac:grpSpMkLst>
        </pc:grpChg>
        <pc:grpChg chg="add del mod">
          <ac:chgData name="DUMONT, Lucie" userId="S::lucie.dumont@chu-lille.fr::46ef9213-eb4c-4c49-a06d-08d00808a7ed" providerId="AD" clId="Web-{E193EC4A-6CDD-E7F9-290A-20E0F293CCEA}" dt="2025-04-15T10:15:18.993" v="1436"/>
          <ac:grpSpMkLst>
            <pc:docMk/>
            <pc:sldMk cId="0" sldId="266"/>
            <ac:grpSpMk id="36" creationId="{1C024BA4-3B05-4AF9-59EB-777E7A70A2B3}"/>
          </ac:grpSpMkLst>
        </pc:grpChg>
        <pc:grpChg chg="add del mod">
          <ac:chgData name="DUMONT, Lucie" userId="S::lucie.dumont@chu-lille.fr::46ef9213-eb4c-4c49-a06d-08d00808a7ed" providerId="AD" clId="Web-{E193EC4A-6CDD-E7F9-290A-20E0F293CCEA}" dt="2025-04-15T10:15:17.118" v="1434"/>
          <ac:grpSpMkLst>
            <pc:docMk/>
            <pc:sldMk cId="0" sldId="266"/>
            <ac:grpSpMk id="40" creationId="{6FB6E955-63C1-921F-2994-A00F14B798CE}"/>
          </ac:grpSpMkLst>
        </pc:grpChg>
        <pc:grpChg chg="add del mod">
          <ac:chgData name="DUMONT, Lucie" userId="S::lucie.dumont@chu-lille.fr::46ef9213-eb4c-4c49-a06d-08d00808a7ed" providerId="AD" clId="Web-{E193EC4A-6CDD-E7F9-290A-20E0F293CCEA}" dt="2025-04-15T10:15:17.931" v="1435"/>
          <ac:grpSpMkLst>
            <pc:docMk/>
            <pc:sldMk cId="0" sldId="266"/>
            <ac:grpSpMk id="44" creationId="{F38A2BBF-6169-D3B6-1514-BBFC8FAEF3A9}"/>
          </ac:grpSpMkLst>
        </pc:grpChg>
        <pc:grpChg chg="add del mod">
          <ac:chgData name="DUMONT, Lucie" userId="S::lucie.dumont@chu-lille.fr::46ef9213-eb4c-4c49-a06d-08d00808a7ed" providerId="AD" clId="Web-{E193EC4A-6CDD-E7F9-290A-20E0F293CCEA}" dt="2025-04-15T10:15:22.618" v="1439"/>
          <ac:grpSpMkLst>
            <pc:docMk/>
            <pc:sldMk cId="0" sldId="266"/>
            <ac:grpSpMk id="48" creationId="{9110B8E2-9C6B-91CA-201A-C12FB3FDE7BE}"/>
          </ac:grpSpMkLst>
        </pc:grpChg>
        <pc:grpChg chg="add del mod">
          <ac:chgData name="DUMONT, Lucie" userId="S::lucie.dumont@chu-lille.fr::46ef9213-eb4c-4c49-a06d-08d00808a7ed" providerId="AD" clId="Web-{E193EC4A-6CDD-E7F9-290A-20E0F293CCEA}" dt="2025-04-15T10:15:21.478" v="1438"/>
          <ac:grpSpMkLst>
            <pc:docMk/>
            <pc:sldMk cId="0" sldId="266"/>
            <ac:grpSpMk id="52" creationId="{BFE42CAB-ADBA-F497-1F8F-97B3BF9C1F89}"/>
          </ac:grpSpMkLst>
        </pc:grpChg>
      </pc:sldChg>
      <pc:sldChg chg="addSp delSp modSp">
        <pc:chgData name="DUMONT, Lucie" userId="S::lucie.dumont@chu-lille.fr::46ef9213-eb4c-4c49-a06d-08d00808a7ed" providerId="AD" clId="Web-{E193EC4A-6CDD-E7F9-290A-20E0F293CCEA}" dt="2025-04-15T10:32:47.952" v="1617" actId="20577"/>
        <pc:sldMkLst>
          <pc:docMk/>
          <pc:sldMk cId="0" sldId="267"/>
        </pc:sldMkLst>
        <pc:spChg chg="mod">
          <ac:chgData name="DUMONT, Lucie" userId="S::lucie.dumont@chu-lille.fr::46ef9213-eb4c-4c49-a06d-08d00808a7ed" providerId="AD" clId="Web-{E193EC4A-6CDD-E7F9-290A-20E0F293CCEA}" dt="2025-04-15T10:32:47.952" v="1617" actId="20577"/>
          <ac:spMkLst>
            <pc:docMk/>
            <pc:sldMk cId="0" sldId="267"/>
            <ac:spMk id="9" creationId="{00000000-0000-0000-0000-000000000000}"/>
          </ac:spMkLst>
        </pc:spChg>
        <pc:spChg chg="add mod ord">
          <ac:chgData name="DUMONT, Lucie" userId="S::lucie.dumont@chu-lille.fr::46ef9213-eb4c-4c49-a06d-08d00808a7ed" providerId="AD" clId="Web-{E193EC4A-6CDD-E7F9-290A-20E0F293CCEA}" dt="2025-04-15T10:32:20.232" v="1609"/>
          <ac:spMkLst>
            <pc:docMk/>
            <pc:sldMk cId="0" sldId="267"/>
            <ac:spMk id="11" creationId="{99D74201-8335-058B-BE60-81214B3FDB90}"/>
          </ac:spMkLst>
        </pc:spChg>
        <pc:spChg chg="add mod ord">
          <ac:chgData name="DUMONT, Lucie" userId="S::lucie.dumont@chu-lille.fr::46ef9213-eb4c-4c49-a06d-08d00808a7ed" providerId="AD" clId="Web-{E193EC4A-6CDD-E7F9-290A-20E0F293CCEA}" dt="2025-04-15T10:32:27.014" v="1613" actId="1076"/>
          <ac:spMkLst>
            <pc:docMk/>
            <pc:sldMk cId="0" sldId="267"/>
            <ac:spMk id="13" creationId="{E395902E-9D5F-0D7C-EA83-6A0C13A6C1A9}"/>
          </ac:spMkLst>
        </pc:spChg>
        <pc:grpChg chg="del">
          <ac:chgData name="DUMONT, Lucie" userId="S::lucie.dumont@chu-lille.fr::46ef9213-eb4c-4c49-a06d-08d00808a7ed" providerId="AD" clId="Web-{E193EC4A-6CDD-E7F9-290A-20E0F293CCEA}" dt="2025-04-15T10:32:06.356" v="1601"/>
          <ac:grpSpMkLst>
            <pc:docMk/>
            <pc:sldMk cId="0" sldId="267"/>
            <ac:grpSpMk id="2" creationId="{00000000-0000-0000-0000-000000000000}"/>
          </ac:grpSpMkLst>
        </pc:grpChg>
        <pc:grpChg chg="del">
          <ac:chgData name="DUMONT, Lucie" userId="S::lucie.dumont@chu-lille.fr::46ef9213-eb4c-4c49-a06d-08d00808a7ed" providerId="AD" clId="Web-{E193EC4A-6CDD-E7F9-290A-20E0F293CCEA}" dt="2025-04-15T10:32:07.466" v="1602"/>
          <ac:grpSpMkLst>
            <pc:docMk/>
            <pc:sldMk cId="0" sldId="267"/>
            <ac:grpSpMk id="5" creationId="{00000000-0000-0000-0000-000000000000}"/>
          </ac:grpSpMkLst>
        </pc:grpChg>
      </pc:sldChg>
      <pc:sldChg chg="del">
        <pc:chgData name="DUMONT, Lucie" userId="S::lucie.dumont@chu-lille.fr::46ef9213-eb4c-4c49-a06d-08d00808a7ed" providerId="AD" clId="Web-{E193EC4A-6CDD-E7F9-290A-20E0F293CCEA}" dt="2025-04-15T09:56:39.876" v="1076"/>
        <pc:sldMkLst>
          <pc:docMk/>
          <pc:sldMk cId="2983615872" sldId="270"/>
        </pc:sldMkLst>
      </pc:sldChg>
      <pc:sldChg chg="delSp modSp">
        <pc:chgData name="DUMONT, Lucie" userId="S::lucie.dumont@chu-lille.fr::46ef9213-eb4c-4c49-a06d-08d00808a7ed" providerId="AD" clId="Web-{E193EC4A-6CDD-E7F9-290A-20E0F293CCEA}" dt="2025-04-15T13:00:41.029" v="2618"/>
        <pc:sldMkLst>
          <pc:docMk/>
          <pc:sldMk cId="1267415064" sldId="271"/>
        </pc:sldMkLst>
        <pc:spChg chg="mod">
          <ac:chgData name="DUMONT, Lucie" userId="S::lucie.dumont@chu-lille.fr::46ef9213-eb4c-4c49-a06d-08d00808a7ed" providerId="AD" clId="Web-{E193EC4A-6CDD-E7F9-290A-20E0F293CCEA}" dt="2025-04-14T09:34:47.378" v="4" actId="1076"/>
          <ac:spMkLst>
            <pc:docMk/>
            <pc:sldMk cId="1267415064" sldId="271"/>
            <ac:spMk id="27" creationId="{2F03CB34-C68D-204F-FA57-821EE1CF1EBA}"/>
          </ac:spMkLst>
        </pc:spChg>
        <pc:picChg chg="del">
          <ac:chgData name="DUMONT, Lucie" userId="S::lucie.dumont@chu-lille.fr::46ef9213-eb4c-4c49-a06d-08d00808a7ed" providerId="AD" clId="Web-{E193EC4A-6CDD-E7F9-290A-20E0F293CCEA}" dt="2025-04-15T13:00:41.029" v="2618"/>
          <ac:picMkLst>
            <pc:docMk/>
            <pc:sldMk cId="1267415064" sldId="271"/>
            <ac:picMk id="15" creationId="{4B47759D-527D-439F-9AE9-7F1AE758C058}"/>
          </ac:picMkLst>
        </pc:picChg>
      </pc:sldChg>
      <pc:sldChg chg="addSp delSp modSp">
        <pc:chgData name="DUMONT, Lucie" userId="S::lucie.dumont@chu-lille.fr::46ef9213-eb4c-4c49-a06d-08d00808a7ed" providerId="AD" clId="Web-{E193EC4A-6CDD-E7F9-290A-20E0F293CCEA}" dt="2025-04-15T14:46:32.212" v="2829" actId="1076"/>
        <pc:sldMkLst>
          <pc:docMk/>
          <pc:sldMk cId="16845337" sldId="273"/>
        </pc:sldMkLst>
        <pc:spChg chg="add del">
          <ac:chgData name="DUMONT, Lucie" userId="S::lucie.dumont@chu-lille.fr::46ef9213-eb4c-4c49-a06d-08d00808a7ed" providerId="AD" clId="Web-{E193EC4A-6CDD-E7F9-290A-20E0F293CCEA}" dt="2025-04-15T14:45:09.100" v="2820"/>
          <ac:spMkLst>
            <pc:docMk/>
            <pc:sldMk cId="16845337" sldId="273"/>
            <ac:spMk id="6" creationId="{187DAEFF-237C-BEC8-FE54-244E37CB14D4}"/>
          </ac:spMkLst>
        </pc:spChg>
        <pc:spChg chg="add mod">
          <ac:chgData name="DUMONT, Lucie" userId="S::lucie.dumont@chu-lille.fr::46ef9213-eb4c-4c49-a06d-08d00808a7ed" providerId="AD" clId="Web-{E193EC4A-6CDD-E7F9-290A-20E0F293CCEA}" dt="2025-04-15T14:45:51.961" v="2828" actId="1076"/>
          <ac:spMkLst>
            <pc:docMk/>
            <pc:sldMk cId="16845337" sldId="273"/>
            <ac:spMk id="7" creationId="{01072FC0-246C-19B8-B7A2-9A8C02D344BE}"/>
          </ac:spMkLst>
        </pc:spChg>
        <pc:spChg chg="mod">
          <ac:chgData name="DUMONT, Lucie" userId="S::lucie.dumont@chu-lille.fr::46ef9213-eb4c-4c49-a06d-08d00808a7ed" providerId="AD" clId="Web-{E193EC4A-6CDD-E7F9-290A-20E0F293CCEA}" dt="2025-04-15T12:59:07.964" v="2607" actId="20577"/>
          <ac:spMkLst>
            <pc:docMk/>
            <pc:sldMk cId="16845337" sldId="273"/>
            <ac:spMk id="8" creationId="{00000000-0000-0000-0000-000000000000}"/>
          </ac:spMkLst>
        </pc:spChg>
        <pc:spChg chg="mod">
          <ac:chgData name="DUMONT, Lucie" userId="S::lucie.dumont@chu-lille.fr::46ef9213-eb4c-4c49-a06d-08d00808a7ed" providerId="AD" clId="Web-{E193EC4A-6CDD-E7F9-290A-20E0F293CCEA}" dt="2025-04-15T14:43:21.065" v="2796" actId="1076"/>
          <ac:spMkLst>
            <pc:docMk/>
            <pc:sldMk cId="16845337" sldId="273"/>
            <ac:spMk id="12" creationId="{98320438-7A0E-8E06-4629-E8183879794E}"/>
          </ac:spMkLst>
        </pc:spChg>
        <pc:spChg chg="mod">
          <ac:chgData name="DUMONT, Lucie" userId="S::lucie.dumont@chu-lille.fr::46ef9213-eb4c-4c49-a06d-08d00808a7ed" providerId="AD" clId="Web-{E193EC4A-6CDD-E7F9-290A-20E0F293CCEA}" dt="2025-04-15T14:41:21.139" v="2785" actId="14100"/>
          <ac:spMkLst>
            <pc:docMk/>
            <pc:sldMk cId="16845337" sldId="273"/>
            <ac:spMk id="13" creationId="{E40ABD1A-608E-3FBC-C544-76746460F0EC}"/>
          </ac:spMkLst>
        </pc:spChg>
        <pc:spChg chg="mod">
          <ac:chgData name="DUMONT, Lucie" userId="S::lucie.dumont@chu-lille.fr::46ef9213-eb4c-4c49-a06d-08d00808a7ed" providerId="AD" clId="Web-{E193EC4A-6CDD-E7F9-290A-20E0F293CCEA}" dt="2025-04-15T12:59:47.981" v="2616" actId="1076"/>
          <ac:spMkLst>
            <pc:docMk/>
            <pc:sldMk cId="16845337" sldId="273"/>
            <ac:spMk id="15" creationId="{C7720D92-731C-7BFB-6AC8-D2EB3FC01D88}"/>
          </ac:spMkLst>
        </pc:spChg>
        <pc:spChg chg="mod">
          <ac:chgData name="DUMONT, Lucie" userId="S::lucie.dumont@chu-lille.fr::46ef9213-eb4c-4c49-a06d-08d00808a7ed" providerId="AD" clId="Web-{E193EC4A-6CDD-E7F9-290A-20E0F293CCEA}" dt="2025-04-15T14:43:21.190" v="2805" actId="1076"/>
          <ac:spMkLst>
            <pc:docMk/>
            <pc:sldMk cId="16845337" sldId="273"/>
            <ac:spMk id="33" creationId="{D571E9C3-78E3-6D39-B9BF-B86CAED3DCA9}"/>
          </ac:spMkLst>
        </pc:spChg>
        <pc:picChg chg="add mod">
          <ac:chgData name="DUMONT, Lucie" userId="S::lucie.dumont@chu-lille.fr::46ef9213-eb4c-4c49-a06d-08d00808a7ed" providerId="AD" clId="Web-{E193EC4A-6CDD-E7F9-290A-20E0F293CCEA}" dt="2025-04-15T14:46:32.212" v="2829" actId="1076"/>
          <ac:picMkLst>
            <pc:docMk/>
            <pc:sldMk cId="16845337" sldId="273"/>
            <ac:picMk id="5" creationId="{46C79C6B-3BA6-874B-CAF3-7E2A8B0F991C}"/>
          </ac:picMkLst>
        </pc:picChg>
        <pc:picChg chg="mod">
          <ac:chgData name="DUMONT, Lucie" userId="S::lucie.dumont@chu-lille.fr::46ef9213-eb4c-4c49-a06d-08d00808a7ed" providerId="AD" clId="Web-{E193EC4A-6CDD-E7F9-290A-20E0F293CCEA}" dt="2025-04-15T14:41:16.717" v="2770" actId="1076"/>
          <ac:picMkLst>
            <pc:docMk/>
            <pc:sldMk cId="16845337" sldId="273"/>
            <ac:picMk id="10" creationId="{FF833A87-CFCA-AFAA-EC2C-9BE8CB0C00CD}"/>
          </ac:picMkLst>
        </pc:picChg>
        <pc:picChg chg="mod">
          <ac:chgData name="DUMONT, Lucie" userId="S::lucie.dumont@chu-lille.fr::46ef9213-eb4c-4c49-a06d-08d00808a7ed" providerId="AD" clId="Web-{E193EC4A-6CDD-E7F9-290A-20E0F293CCEA}" dt="2025-04-15T14:43:21.096" v="2799" actId="1076"/>
          <ac:picMkLst>
            <pc:docMk/>
            <pc:sldMk cId="16845337" sldId="273"/>
            <ac:picMk id="25" creationId="{182AB015-721F-4AF6-A58B-479C1B26E928}"/>
          </ac:picMkLst>
        </pc:picChg>
        <pc:picChg chg="mod">
          <ac:chgData name="DUMONT, Lucie" userId="S::lucie.dumont@chu-lille.fr::46ef9213-eb4c-4c49-a06d-08d00808a7ed" providerId="AD" clId="Web-{E193EC4A-6CDD-E7F9-290A-20E0F293CCEA}" dt="2025-04-15T14:43:21.112" v="2800" actId="1076"/>
          <ac:picMkLst>
            <pc:docMk/>
            <pc:sldMk cId="16845337" sldId="273"/>
            <ac:picMk id="26" creationId="{AB05CC7B-13EA-45D8-9C94-2A1E6E91B5B6}"/>
          </ac:picMkLst>
        </pc:picChg>
        <pc:picChg chg="mod">
          <ac:chgData name="DUMONT, Lucie" userId="S::lucie.dumont@chu-lille.fr::46ef9213-eb4c-4c49-a06d-08d00808a7ed" providerId="AD" clId="Web-{E193EC4A-6CDD-E7F9-290A-20E0F293CCEA}" dt="2025-04-15T14:43:21.143" v="2801" actId="1076"/>
          <ac:picMkLst>
            <pc:docMk/>
            <pc:sldMk cId="16845337" sldId="273"/>
            <ac:picMk id="29" creationId="{9E099C68-8F46-24FE-0456-674B61EE20B7}"/>
          </ac:picMkLst>
        </pc:picChg>
        <pc:picChg chg="mod">
          <ac:chgData name="DUMONT, Lucie" userId="S::lucie.dumont@chu-lille.fr::46ef9213-eb4c-4c49-a06d-08d00808a7ed" providerId="AD" clId="Web-{E193EC4A-6CDD-E7F9-290A-20E0F293CCEA}" dt="2025-04-15T14:43:21.158" v="2802" actId="1076"/>
          <ac:picMkLst>
            <pc:docMk/>
            <pc:sldMk cId="16845337" sldId="273"/>
            <ac:picMk id="30" creationId="{14A08945-F5ED-3F02-539D-04870EE0337D}"/>
          </ac:picMkLst>
        </pc:picChg>
        <pc:picChg chg="mod">
          <ac:chgData name="DUMONT, Lucie" userId="S::lucie.dumont@chu-lille.fr::46ef9213-eb4c-4c49-a06d-08d00808a7ed" providerId="AD" clId="Web-{E193EC4A-6CDD-E7F9-290A-20E0F293CCEA}" dt="2025-04-15T14:43:21.174" v="2803" actId="1076"/>
          <ac:picMkLst>
            <pc:docMk/>
            <pc:sldMk cId="16845337" sldId="273"/>
            <ac:picMk id="31" creationId="{DEC4FAEB-418B-E057-5388-58EC7CCB096D}"/>
          </ac:picMkLst>
        </pc:picChg>
        <pc:picChg chg="mod">
          <ac:chgData name="DUMONT, Lucie" userId="S::lucie.dumont@chu-lille.fr::46ef9213-eb4c-4c49-a06d-08d00808a7ed" providerId="AD" clId="Web-{E193EC4A-6CDD-E7F9-290A-20E0F293CCEA}" dt="2025-04-15T14:43:21.190" v="2804" actId="1076"/>
          <ac:picMkLst>
            <pc:docMk/>
            <pc:sldMk cId="16845337" sldId="273"/>
            <ac:picMk id="32" creationId="{ADFD9C4D-8BB8-6F62-4842-13628CAE6CF5}"/>
          </ac:picMkLst>
        </pc:picChg>
        <pc:cxnChg chg="add mod">
          <ac:chgData name="DUMONT, Lucie" userId="S::lucie.dumont@chu-lille.fr::46ef9213-eb4c-4c49-a06d-08d00808a7ed" providerId="AD" clId="Web-{E193EC4A-6CDD-E7F9-290A-20E0F293CCEA}" dt="2025-04-15T14:44:40.489" v="2816" actId="1076"/>
          <ac:cxnSpMkLst>
            <pc:docMk/>
            <pc:sldMk cId="16845337" sldId="273"/>
            <ac:cxnSpMk id="2" creationId="{B9B91D50-3859-2DAC-7EB6-B715D00333E5}"/>
          </ac:cxnSpMkLst>
        </pc:cxnChg>
        <pc:cxnChg chg="add mod">
          <ac:chgData name="DUMONT, Lucie" userId="S::lucie.dumont@chu-lille.fr::46ef9213-eb4c-4c49-a06d-08d00808a7ed" providerId="AD" clId="Web-{E193EC4A-6CDD-E7F9-290A-20E0F293CCEA}" dt="2025-04-15T14:41:16.889" v="2783" actId="1076"/>
          <ac:cxnSpMkLst>
            <pc:docMk/>
            <pc:sldMk cId="16845337" sldId="273"/>
            <ac:cxnSpMk id="3" creationId="{4A25AE17-CE06-3A2A-84F8-4A26670E52CC}"/>
          </ac:cxnSpMkLst>
        </pc:cxnChg>
        <pc:cxnChg chg="add mod">
          <ac:chgData name="DUMONT, Lucie" userId="S::lucie.dumont@chu-lille.fr::46ef9213-eb4c-4c49-a06d-08d00808a7ed" providerId="AD" clId="Web-{E193EC4A-6CDD-E7F9-290A-20E0F293CCEA}" dt="2025-04-15T14:44:47.677" v="2817" actId="14100"/>
          <ac:cxnSpMkLst>
            <pc:docMk/>
            <pc:sldMk cId="16845337" sldId="273"/>
            <ac:cxnSpMk id="4" creationId="{62784F25-7F44-FCFA-F3A9-4D868A79E2FD}"/>
          </ac:cxnSpMkLst>
        </pc:cxnChg>
        <pc:cxnChg chg="mod">
          <ac:chgData name="DUMONT, Lucie" userId="S::lucie.dumont@chu-lille.fr::46ef9213-eb4c-4c49-a06d-08d00808a7ed" providerId="AD" clId="Web-{E193EC4A-6CDD-E7F9-290A-20E0F293CCEA}" dt="2025-04-15T14:43:41.331" v="2810" actId="14100"/>
          <ac:cxnSpMkLst>
            <pc:docMk/>
            <pc:sldMk cId="16845337" sldId="273"/>
            <ac:cxnSpMk id="17" creationId="{466E083B-6221-FADD-61B2-BE0033A2CD7A}"/>
          </ac:cxnSpMkLst>
        </pc:cxnChg>
        <pc:cxnChg chg="mod">
          <ac:chgData name="DUMONT, Lucie" userId="S::lucie.dumont@chu-lille.fr::46ef9213-eb4c-4c49-a06d-08d00808a7ed" providerId="AD" clId="Web-{E193EC4A-6CDD-E7F9-290A-20E0F293CCEA}" dt="2025-04-15T14:43:49.269" v="2811" actId="14100"/>
          <ac:cxnSpMkLst>
            <pc:docMk/>
            <pc:sldMk cId="16845337" sldId="273"/>
            <ac:cxnSpMk id="18" creationId="{4F7DB9CD-10BC-9E01-A656-7C6B9F523704}"/>
          </ac:cxnSpMkLst>
        </pc:cxnChg>
        <pc:cxnChg chg="del">
          <ac:chgData name="DUMONT, Lucie" userId="S::lucie.dumont@chu-lille.fr::46ef9213-eb4c-4c49-a06d-08d00808a7ed" providerId="AD" clId="Web-{E193EC4A-6CDD-E7F9-290A-20E0F293CCEA}" dt="2025-04-15T12:36:40.742" v="2573"/>
          <ac:cxnSpMkLst>
            <pc:docMk/>
            <pc:sldMk cId="16845337" sldId="273"/>
            <ac:cxnSpMk id="19" creationId="{8A39487C-7F41-4A0A-5C60-3CF9723AACD4}"/>
          </ac:cxnSpMkLst>
        </pc:cxnChg>
        <pc:cxnChg chg="del">
          <ac:chgData name="DUMONT, Lucie" userId="S::lucie.dumont@chu-lille.fr::46ef9213-eb4c-4c49-a06d-08d00808a7ed" providerId="AD" clId="Web-{E193EC4A-6CDD-E7F9-290A-20E0F293CCEA}" dt="2025-04-15T12:36:43.883" v="2574"/>
          <ac:cxnSpMkLst>
            <pc:docMk/>
            <pc:sldMk cId="16845337" sldId="273"/>
            <ac:cxnSpMk id="20" creationId="{B7D2CC8C-01AB-34AC-C9EE-7BB839CC361D}"/>
          </ac:cxnSpMkLst>
        </pc:cxnChg>
      </pc:sldChg>
      <pc:sldChg chg="addSp delSp modSp">
        <pc:chgData name="DUMONT, Lucie" userId="S::lucie.dumont@chu-lille.fr::46ef9213-eb4c-4c49-a06d-08d00808a7ed" providerId="AD" clId="Web-{E193EC4A-6CDD-E7F9-290A-20E0F293CCEA}" dt="2025-04-14T11:01:40.605" v="727" actId="20577"/>
        <pc:sldMkLst>
          <pc:docMk/>
          <pc:sldMk cId="3062682043" sldId="274"/>
        </pc:sldMkLst>
        <pc:spChg chg="del">
          <ac:chgData name="DUMONT, Lucie" userId="S::lucie.dumont@chu-lille.fr::46ef9213-eb4c-4c49-a06d-08d00808a7ed" providerId="AD" clId="Web-{E193EC4A-6CDD-E7F9-290A-20E0F293CCEA}" dt="2025-04-14T10:48:42.235" v="473"/>
          <ac:spMkLst>
            <pc:docMk/>
            <pc:sldMk cId="3062682043" sldId="274"/>
            <ac:spMk id="11" creationId="{00000000-0000-0000-0000-000000000000}"/>
          </ac:spMkLst>
        </pc:spChg>
        <pc:spChg chg="del">
          <ac:chgData name="DUMONT, Lucie" userId="S::lucie.dumont@chu-lille.fr::46ef9213-eb4c-4c49-a06d-08d00808a7ed" providerId="AD" clId="Web-{E193EC4A-6CDD-E7F9-290A-20E0F293CCEA}" dt="2025-04-14T10:48:43.892" v="474"/>
          <ac:spMkLst>
            <pc:docMk/>
            <pc:sldMk cId="3062682043" sldId="274"/>
            <ac:spMk id="12" creationId="{00000000-0000-0000-0000-000000000000}"/>
          </ac:spMkLst>
        </pc:spChg>
        <pc:spChg chg="mod">
          <ac:chgData name="DUMONT, Lucie" userId="S::lucie.dumont@chu-lille.fr::46ef9213-eb4c-4c49-a06d-08d00808a7ed" providerId="AD" clId="Web-{E193EC4A-6CDD-E7F9-290A-20E0F293CCEA}" dt="2025-04-14T10:47:52.468" v="439" actId="1076"/>
          <ac:spMkLst>
            <pc:docMk/>
            <pc:sldMk cId="3062682043" sldId="274"/>
            <ac:spMk id="17" creationId="{00000000-0000-0000-0000-000000000000}"/>
          </ac:spMkLst>
        </pc:spChg>
        <pc:spChg chg="mod">
          <ac:chgData name="DUMONT, Lucie" userId="S::lucie.dumont@chu-lille.fr::46ef9213-eb4c-4c49-a06d-08d00808a7ed" providerId="AD" clId="Web-{E193EC4A-6CDD-E7F9-290A-20E0F293CCEA}" dt="2025-04-14T10:47:30.327" v="435" actId="1076"/>
          <ac:spMkLst>
            <pc:docMk/>
            <pc:sldMk cId="3062682043" sldId="274"/>
            <ac:spMk id="18" creationId="{00000000-0000-0000-0000-000000000000}"/>
          </ac:spMkLst>
        </pc:spChg>
        <pc:spChg chg="del mod">
          <ac:chgData name="DUMONT, Lucie" userId="S::lucie.dumont@chu-lille.fr::46ef9213-eb4c-4c49-a06d-08d00808a7ed" providerId="AD" clId="Web-{E193EC4A-6CDD-E7F9-290A-20E0F293CCEA}" dt="2025-04-14T10:44:16.117" v="406"/>
          <ac:spMkLst>
            <pc:docMk/>
            <pc:sldMk cId="3062682043" sldId="274"/>
            <ac:spMk id="19" creationId="{595F312D-E778-4A29-A4DC-EACC006C9373}"/>
          </ac:spMkLst>
        </pc:spChg>
        <pc:spChg chg="del">
          <ac:chgData name="DUMONT, Lucie" userId="S::lucie.dumont@chu-lille.fr::46ef9213-eb4c-4c49-a06d-08d00808a7ed" providerId="AD" clId="Web-{E193EC4A-6CDD-E7F9-290A-20E0F293CCEA}" dt="2025-04-14T10:51:09.771" v="520"/>
          <ac:spMkLst>
            <pc:docMk/>
            <pc:sldMk cId="3062682043" sldId="274"/>
            <ac:spMk id="20" creationId="{0E6F25EE-C694-4904-BD23-5DE1E463D3DF}"/>
          </ac:spMkLst>
        </pc:spChg>
        <pc:spChg chg="del">
          <ac:chgData name="DUMONT, Lucie" userId="S::lucie.dumont@chu-lille.fr::46ef9213-eb4c-4c49-a06d-08d00808a7ed" providerId="AD" clId="Web-{E193EC4A-6CDD-E7F9-290A-20E0F293CCEA}" dt="2025-04-14T10:29:18.055" v="227"/>
          <ac:spMkLst>
            <pc:docMk/>
            <pc:sldMk cId="3062682043" sldId="274"/>
            <ac:spMk id="22" creationId="{00000000-0000-0000-0000-000000000000}"/>
          </ac:spMkLst>
        </pc:spChg>
        <pc:spChg chg="del mod">
          <ac:chgData name="DUMONT, Lucie" userId="S::lucie.dumont@chu-lille.fr::46ef9213-eb4c-4c49-a06d-08d00808a7ed" providerId="AD" clId="Web-{E193EC4A-6CDD-E7F9-290A-20E0F293CCEA}" dt="2025-04-14T10:50:16.957" v="496"/>
          <ac:spMkLst>
            <pc:docMk/>
            <pc:sldMk cId="3062682043" sldId="274"/>
            <ac:spMk id="23" creationId="{00000000-0000-0000-0000-000000000000}"/>
          </ac:spMkLst>
        </pc:spChg>
        <pc:spChg chg="add">
          <ac:chgData name="DUMONT, Lucie" userId="S::lucie.dumont@chu-lille.fr::46ef9213-eb4c-4c49-a06d-08d00808a7ed" providerId="AD" clId="Web-{E193EC4A-6CDD-E7F9-290A-20E0F293CCEA}" dt="2025-04-14T10:29:19.258" v="230"/>
          <ac:spMkLst>
            <pc:docMk/>
            <pc:sldMk cId="3062682043" sldId="274"/>
            <ac:spMk id="24" creationId="{00B753E6-C273-AC74-9229-20B7637DAB9C}"/>
          </ac:spMkLst>
        </pc:spChg>
        <pc:spChg chg="add mod">
          <ac:chgData name="DUMONT, Lucie" userId="S::lucie.dumont@chu-lille.fr::46ef9213-eb4c-4c49-a06d-08d00808a7ed" providerId="AD" clId="Web-{E193EC4A-6CDD-E7F9-290A-20E0F293CCEA}" dt="2025-04-14T10:38:43.293" v="318" actId="1076"/>
          <ac:spMkLst>
            <pc:docMk/>
            <pc:sldMk cId="3062682043" sldId="274"/>
            <ac:spMk id="26" creationId="{D39D6C9F-7038-9B5F-6B52-BA6D91E352B3}"/>
          </ac:spMkLst>
        </pc:spChg>
        <pc:spChg chg="add">
          <ac:chgData name="DUMONT, Lucie" userId="S::lucie.dumont@chu-lille.fr::46ef9213-eb4c-4c49-a06d-08d00808a7ed" providerId="AD" clId="Web-{E193EC4A-6CDD-E7F9-290A-20E0F293CCEA}" dt="2025-04-14T10:29:19.336" v="232"/>
          <ac:spMkLst>
            <pc:docMk/>
            <pc:sldMk cId="3062682043" sldId="274"/>
            <ac:spMk id="28" creationId="{09F57A7E-3C36-39EF-0443-D6647F2E6654}"/>
          </ac:spMkLst>
        </pc:spChg>
        <pc:spChg chg="add del mod">
          <ac:chgData name="DUMONT, Lucie" userId="S::lucie.dumont@chu-lille.fr::46ef9213-eb4c-4c49-a06d-08d00808a7ed" providerId="AD" clId="Web-{E193EC4A-6CDD-E7F9-290A-20E0F293CCEA}" dt="2025-04-14T10:37:40.306" v="316"/>
          <ac:spMkLst>
            <pc:docMk/>
            <pc:sldMk cId="3062682043" sldId="274"/>
            <ac:spMk id="29" creationId="{28DBE3C0-195A-401E-B960-C7DD4E36D699}"/>
          </ac:spMkLst>
        </pc:spChg>
        <pc:spChg chg="add del">
          <ac:chgData name="DUMONT, Lucie" userId="S::lucie.dumont@chu-lille.fr::46ef9213-eb4c-4c49-a06d-08d00808a7ed" providerId="AD" clId="Web-{E193EC4A-6CDD-E7F9-290A-20E0F293CCEA}" dt="2025-04-14T10:38:38.215" v="317"/>
          <ac:spMkLst>
            <pc:docMk/>
            <pc:sldMk cId="3062682043" sldId="274"/>
            <ac:spMk id="31" creationId="{D1732FD8-99A8-DF4B-5977-969545A6B0B0}"/>
          </ac:spMkLst>
        </pc:spChg>
        <pc:spChg chg="mod">
          <ac:chgData name="DUMONT, Lucie" userId="S::lucie.dumont@chu-lille.fr::46ef9213-eb4c-4c49-a06d-08d00808a7ed" providerId="AD" clId="Web-{E193EC4A-6CDD-E7F9-290A-20E0F293CCEA}" dt="2025-04-14T11:01:40.605" v="727" actId="20577"/>
          <ac:spMkLst>
            <pc:docMk/>
            <pc:sldMk cId="3062682043" sldId="274"/>
            <ac:spMk id="33" creationId="{00000000-0000-0000-0000-000000000000}"/>
          </ac:spMkLst>
        </pc:spChg>
        <pc:spChg chg="del">
          <ac:chgData name="DUMONT, Lucie" userId="S::lucie.dumont@chu-lille.fr::46ef9213-eb4c-4c49-a06d-08d00808a7ed" providerId="AD" clId="Web-{E193EC4A-6CDD-E7F9-290A-20E0F293CCEA}" dt="2025-04-14T10:51:09.771" v="522"/>
          <ac:spMkLst>
            <pc:docMk/>
            <pc:sldMk cId="3062682043" sldId="274"/>
            <ac:spMk id="34" creationId="{6151E852-4421-57F3-D783-A9C5DA51929B}"/>
          </ac:spMkLst>
        </pc:spChg>
        <pc:spChg chg="add del">
          <ac:chgData name="DUMONT, Lucie" userId="S::lucie.dumont@chu-lille.fr::46ef9213-eb4c-4c49-a06d-08d00808a7ed" providerId="AD" clId="Web-{E193EC4A-6CDD-E7F9-290A-20E0F293CCEA}" dt="2025-04-14T10:37:08.071" v="311"/>
          <ac:spMkLst>
            <pc:docMk/>
            <pc:sldMk cId="3062682043" sldId="274"/>
            <ac:spMk id="35" creationId="{AF73FEA2-73B8-3CF2-009A-358C0905BB06}"/>
          </ac:spMkLst>
        </pc:spChg>
        <pc:spChg chg="add mod">
          <ac:chgData name="DUMONT, Lucie" userId="S::lucie.dumont@chu-lille.fr::46ef9213-eb4c-4c49-a06d-08d00808a7ed" providerId="AD" clId="Web-{E193EC4A-6CDD-E7F9-290A-20E0F293CCEA}" dt="2025-04-14T11:00:45.697" v="706" actId="1076"/>
          <ac:spMkLst>
            <pc:docMk/>
            <pc:sldMk cId="3062682043" sldId="274"/>
            <ac:spMk id="36" creationId="{96A6EF5E-7EBB-5E3B-FFD9-FD992B7C21EE}"/>
          </ac:spMkLst>
        </pc:spChg>
        <pc:spChg chg="add del mod">
          <ac:chgData name="DUMONT, Lucie" userId="S::lucie.dumont@chu-lille.fr::46ef9213-eb4c-4c49-a06d-08d00808a7ed" providerId="AD" clId="Web-{E193EC4A-6CDD-E7F9-290A-20E0F293CCEA}" dt="2025-04-14T10:43:29.865" v="398"/>
          <ac:spMkLst>
            <pc:docMk/>
            <pc:sldMk cId="3062682043" sldId="274"/>
            <ac:spMk id="37" creationId="{57D1A973-6A54-2BCA-B95D-499D5E8BA297}"/>
          </ac:spMkLst>
        </pc:spChg>
        <pc:spChg chg="add mod">
          <ac:chgData name="DUMONT, Lucie" userId="S::lucie.dumont@chu-lille.fr::46ef9213-eb4c-4c49-a06d-08d00808a7ed" providerId="AD" clId="Web-{E193EC4A-6CDD-E7F9-290A-20E0F293CCEA}" dt="2025-04-14T11:00:45.713" v="707" actId="1076"/>
          <ac:spMkLst>
            <pc:docMk/>
            <pc:sldMk cId="3062682043" sldId="274"/>
            <ac:spMk id="38" creationId="{7831425F-D5F1-E289-BEF2-6A1851D0B96E}"/>
          </ac:spMkLst>
        </pc:spChg>
        <pc:spChg chg="add del">
          <ac:chgData name="DUMONT, Lucie" userId="S::lucie.dumont@chu-lille.fr::46ef9213-eb4c-4c49-a06d-08d00808a7ed" providerId="AD" clId="Web-{E193EC4A-6CDD-E7F9-290A-20E0F293CCEA}" dt="2025-04-14T10:45:18.478" v="409"/>
          <ac:spMkLst>
            <pc:docMk/>
            <pc:sldMk cId="3062682043" sldId="274"/>
            <ac:spMk id="39" creationId="{74942C76-9A6D-1678-0735-1F65D65EC909}"/>
          </ac:spMkLst>
        </pc:spChg>
        <pc:spChg chg="mod">
          <ac:chgData name="DUMONT, Lucie" userId="S::lucie.dumont@chu-lille.fr::46ef9213-eb4c-4c49-a06d-08d00808a7ed" providerId="AD" clId="Web-{E193EC4A-6CDD-E7F9-290A-20E0F293CCEA}" dt="2025-04-14T10:48:23.672" v="471" actId="20577"/>
          <ac:spMkLst>
            <pc:docMk/>
            <pc:sldMk cId="3062682043" sldId="274"/>
            <ac:spMk id="42" creationId="{DC8559BD-600C-3184-3646-83BD008B924C}"/>
          </ac:spMkLst>
        </pc:spChg>
        <pc:spChg chg="add mod">
          <ac:chgData name="DUMONT, Lucie" userId="S::lucie.dumont@chu-lille.fr::46ef9213-eb4c-4c49-a06d-08d00808a7ed" providerId="AD" clId="Web-{E193EC4A-6CDD-E7F9-290A-20E0F293CCEA}" dt="2025-04-14T11:00:45.775" v="711" actId="1076"/>
          <ac:spMkLst>
            <pc:docMk/>
            <pc:sldMk cId="3062682043" sldId="274"/>
            <ac:spMk id="45" creationId="{D2E927C2-4271-4E33-2AB4-FD9D143E1DD7}"/>
          </ac:spMkLst>
        </pc:spChg>
        <pc:spChg chg="add mod">
          <ac:chgData name="DUMONT, Lucie" userId="S::lucie.dumont@chu-lille.fr::46ef9213-eb4c-4c49-a06d-08d00808a7ed" providerId="AD" clId="Web-{E193EC4A-6CDD-E7F9-290A-20E0F293CCEA}" dt="2025-04-14T11:00:45.791" v="712" actId="1076"/>
          <ac:spMkLst>
            <pc:docMk/>
            <pc:sldMk cId="3062682043" sldId="274"/>
            <ac:spMk id="46" creationId="{B8B1E3B0-458B-F1FC-B25B-9ECDBBBF8A64}"/>
          </ac:spMkLst>
        </pc:spChg>
        <pc:spChg chg="del">
          <ac:chgData name="DUMONT, Lucie" userId="S::lucie.dumont@chu-lille.fr::46ef9213-eb4c-4c49-a06d-08d00808a7ed" providerId="AD" clId="Web-{E193EC4A-6CDD-E7F9-290A-20E0F293CCEA}" dt="2025-04-14T10:51:08.068" v="518"/>
          <ac:spMkLst>
            <pc:docMk/>
            <pc:sldMk cId="3062682043" sldId="274"/>
            <ac:spMk id="52" creationId="{2621B7A7-E5DB-42B7-852E-F1A266715BE2}"/>
          </ac:spMkLst>
        </pc:spChg>
        <pc:spChg chg="add del">
          <ac:chgData name="DUMONT, Lucie" userId="S::lucie.dumont@chu-lille.fr::46ef9213-eb4c-4c49-a06d-08d00808a7ed" providerId="AD" clId="Web-{E193EC4A-6CDD-E7F9-290A-20E0F293CCEA}" dt="2025-04-14T10:55:47.953" v="567"/>
          <ac:spMkLst>
            <pc:docMk/>
            <pc:sldMk cId="3062682043" sldId="274"/>
            <ac:spMk id="56" creationId="{819D6F82-40A6-E4A4-9146-139CC6B79A59}"/>
          </ac:spMkLst>
        </pc:spChg>
        <pc:spChg chg="add del">
          <ac:chgData name="DUMONT, Lucie" userId="S::lucie.dumont@chu-lille.fr::46ef9213-eb4c-4c49-a06d-08d00808a7ed" providerId="AD" clId="Web-{E193EC4A-6CDD-E7F9-290A-20E0F293CCEA}" dt="2025-04-14T10:55:53.015" v="569"/>
          <ac:spMkLst>
            <pc:docMk/>
            <pc:sldMk cId="3062682043" sldId="274"/>
            <ac:spMk id="57" creationId="{7D6D49E0-077F-FF02-0DAF-4D871703C295}"/>
          </ac:spMkLst>
        </pc:spChg>
        <pc:spChg chg="add del">
          <ac:chgData name="DUMONT, Lucie" userId="S::lucie.dumont@chu-lille.fr::46ef9213-eb4c-4c49-a06d-08d00808a7ed" providerId="AD" clId="Web-{E193EC4A-6CDD-E7F9-290A-20E0F293CCEA}" dt="2025-04-14T10:55:58.844" v="571"/>
          <ac:spMkLst>
            <pc:docMk/>
            <pc:sldMk cId="3062682043" sldId="274"/>
            <ac:spMk id="58" creationId="{82609378-91B6-E966-070D-805777317A77}"/>
          </ac:spMkLst>
        </pc:spChg>
        <pc:spChg chg="add mod">
          <ac:chgData name="DUMONT, Lucie" userId="S::lucie.dumont@chu-lille.fr::46ef9213-eb4c-4c49-a06d-08d00808a7ed" providerId="AD" clId="Web-{E193EC4A-6CDD-E7F9-290A-20E0F293CCEA}" dt="2025-04-14T11:00:45.838" v="715" actId="1076"/>
          <ac:spMkLst>
            <pc:docMk/>
            <pc:sldMk cId="3062682043" sldId="274"/>
            <ac:spMk id="59" creationId="{D0F133A4-A755-A7C1-8BB2-71272396EAD1}"/>
          </ac:spMkLst>
        </pc:spChg>
        <pc:grpChg chg="del">
          <ac:chgData name="DUMONT, Lucie" userId="S::lucie.dumont@chu-lille.fr::46ef9213-eb4c-4c49-a06d-08d00808a7ed" providerId="AD" clId="Web-{E193EC4A-6CDD-E7F9-290A-20E0F293CCEA}" dt="2025-04-14T10:29:18.055" v="229"/>
          <ac:grpSpMkLst>
            <pc:docMk/>
            <pc:sldMk cId="3062682043" sldId="274"/>
            <ac:grpSpMk id="2" creationId="{00000000-0000-0000-0000-000000000000}"/>
          </ac:grpSpMkLst>
        </pc:grpChg>
        <pc:grpChg chg="del">
          <ac:chgData name="DUMONT, Lucie" userId="S::lucie.dumont@chu-lille.fr::46ef9213-eb4c-4c49-a06d-08d00808a7ed" providerId="AD" clId="Web-{E193EC4A-6CDD-E7F9-290A-20E0F293CCEA}" dt="2025-04-14T10:29:18.055" v="228"/>
          <ac:grpSpMkLst>
            <pc:docMk/>
            <pc:sldMk cId="3062682043" sldId="274"/>
            <ac:grpSpMk id="5" creationId="{00000000-0000-0000-0000-000000000000}"/>
          </ac:grpSpMkLst>
        </pc:grpChg>
        <pc:grpChg chg="del">
          <ac:chgData name="DUMONT, Lucie" userId="S::lucie.dumont@chu-lille.fr::46ef9213-eb4c-4c49-a06d-08d00808a7ed" providerId="AD" clId="Web-{E193EC4A-6CDD-E7F9-290A-20E0F293CCEA}" dt="2025-04-14T10:36:37.586" v="264"/>
          <ac:grpSpMkLst>
            <pc:docMk/>
            <pc:sldMk cId="3062682043" sldId="274"/>
            <ac:grpSpMk id="8" creationId="{00000000-0000-0000-0000-000000000000}"/>
          </ac:grpSpMkLst>
        </pc:grpChg>
        <pc:grpChg chg="del">
          <ac:chgData name="DUMONT, Lucie" userId="S::lucie.dumont@chu-lille.fr::46ef9213-eb4c-4c49-a06d-08d00808a7ed" providerId="AD" clId="Web-{E193EC4A-6CDD-E7F9-290A-20E0F293CCEA}" dt="2025-04-14T10:48:38.219" v="472"/>
          <ac:grpSpMkLst>
            <pc:docMk/>
            <pc:sldMk cId="3062682043" sldId="274"/>
            <ac:grpSpMk id="13" creationId="{00000000-0000-0000-0000-000000000000}"/>
          </ac:grpSpMkLst>
        </pc:grpChg>
        <pc:grpChg chg="mod">
          <ac:chgData name="DUMONT, Lucie" userId="S::lucie.dumont@chu-lille.fr::46ef9213-eb4c-4c49-a06d-08d00808a7ed" providerId="AD" clId="Web-{E193EC4A-6CDD-E7F9-290A-20E0F293CCEA}" dt="2025-04-14T11:00:45.682" v="705" actId="1076"/>
          <ac:grpSpMkLst>
            <pc:docMk/>
            <pc:sldMk cId="3062682043" sldId="274"/>
            <ac:grpSpMk id="16" creationId="{00000000-0000-0000-0000-000000000000}"/>
          </ac:grpSpMkLst>
        </pc:grpChg>
        <pc:grpChg chg="add mod">
          <ac:chgData name="DUMONT, Lucie" userId="S::lucie.dumont@chu-lille.fr::46ef9213-eb4c-4c49-a06d-08d00808a7ed" providerId="AD" clId="Web-{E193EC4A-6CDD-E7F9-290A-20E0F293CCEA}" dt="2025-04-14T11:00:45.729" v="708" actId="1076"/>
          <ac:grpSpMkLst>
            <pc:docMk/>
            <pc:sldMk cId="3062682043" sldId="274"/>
            <ac:grpSpMk id="40" creationId="{9D4FA3D3-D019-129E-E1AC-EA36040FD674}"/>
          </ac:grpSpMkLst>
        </pc:grpChg>
        <pc:grpChg chg="del mod">
          <ac:chgData name="DUMONT, Lucie" userId="S::lucie.dumont@chu-lille.fr::46ef9213-eb4c-4c49-a06d-08d00808a7ed" providerId="AD" clId="Web-{E193EC4A-6CDD-E7F9-290A-20E0F293CCEA}" dt="2025-04-14T10:51:08.068" v="519"/>
          <ac:grpSpMkLst>
            <pc:docMk/>
            <pc:sldMk cId="3062682043" sldId="274"/>
            <ac:grpSpMk id="49" creationId="{CEA4A579-8D9E-48A1-9EDB-2BACB5F4ADD5}"/>
          </ac:grpSpMkLst>
        </pc:grpChg>
        <pc:grpChg chg="del">
          <ac:chgData name="DUMONT, Lucie" userId="S::lucie.dumont@chu-lille.fr::46ef9213-eb4c-4c49-a06d-08d00808a7ed" providerId="AD" clId="Web-{E193EC4A-6CDD-E7F9-290A-20E0F293CCEA}" dt="2025-04-14T10:51:09.771" v="521"/>
          <ac:grpSpMkLst>
            <pc:docMk/>
            <pc:sldMk cId="3062682043" sldId="274"/>
            <ac:grpSpMk id="53" creationId="{6381B98A-616F-4705-8588-B9ABEDF2E7BC}"/>
          </ac:grpSpMkLst>
        </pc:grpChg>
        <pc:cxnChg chg="add mod">
          <ac:chgData name="DUMONT, Lucie" userId="S::lucie.dumont@chu-lille.fr::46ef9213-eb4c-4c49-a06d-08d00808a7ed" providerId="AD" clId="Web-{E193EC4A-6CDD-E7F9-290A-20E0F293CCEA}" dt="2025-04-14T11:00:45.744" v="709" actId="1076"/>
          <ac:cxnSpMkLst>
            <pc:docMk/>
            <pc:sldMk cId="3062682043" sldId="274"/>
            <ac:cxnSpMk id="43" creationId="{995362C4-B779-1037-6E20-878CCAF86D75}"/>
          </ac:cxnSpMkLst>
        </pc:cxnChg>
        <pc:cxnChg chg="add mod">
          <ac:chgData name="DUMONT, Lucie" userId="S::lucie.dumont@chu-lille.fr::46ef9213-eb4c-4c49-a06d-08d00808a7ed" providerId="AD" clId="Web-{E193EC4A-6CDD-E7F9-290A-20E0F293CCEA}" dt="2025-04-14T11:00:45.760" v="710" actId="1076"/>
          <ac:cxnSpMkLst>
            <pc:docMk/>
            <pc:sldMk cId="3062682043" sldId="274"/>
            <ac:cxnSpMk id="44" creationId="{904B0F74-AF03-3DD5-8C89-9559A603FB95}"/>
          </ac:cxnSpMkLst>
        </pc:cxnChg>
        <pc:cxnChg chg="add mod">
          <ac:chgData name="DUMONT, Lucie" userId="S::lucie.dumont@chu-lille.fr::46ef9213-eb4c-4c49-a06d-08d00808a7ed" providerId="AD" clId="Web-{E193EC4A-6CDD-E7F9-290A-20E0F293CCEA}" dt="2025-04-14T11:00:45.807" v="713" actId="1076"/>
          <ac:cxnSpMkLst>
            <pc:docMk/>
            <pc:sldMk cId="3062682043" sldId="274"/>
            <ac:cxnSpMk id="47" creationId="{25F17109-A333-9A58-4F29-EA660ECEDCB3}"/>
          </ac:cxnSpMkLst>
        </pc:cxnChg>
        <pc:cxnChg chg="add mod">
          <ac:chgData name="DUMONT, Lucie" userId="S::lucie.dumont@chu-lille.fr::46ef9213-eb4c-4c49-a06d-08d00808a7ed" providerId="AD" clId="Web-{E193EC4A-6CDD-E7F9-290A-20E0F293CCEA}" dt="2025-04-14T11:00:45.822" v="714" actId="1076"/>
          <ac:cxnSpMkLst>
            <pc:docMk/>
            <pc:sldMk cId="3062682043" sldId="274"/>
            <ac:cxnSpMk id="48" creationId="{376CCB4B-9ADF-6CB2-2E8E-BE3D362668DA}"/>
          </ac:cxnSpMkLst>
        </pc:cxnChg>
        <pc:cxnChg chg="add mod">
          <ac:chgData name="DUMONT, Lucie" userId="S::lucie.dumont@chu-lille.fr::46ef9213-eb4c-4c49-a06d-08d00808a7ed" providerId="AD" clId="Web-{E193EC4A-6CDD-E7F9-290A-20E0F293CCEA}" dt="2025-04-14T11:00:45.854" v="716" actId="1076"/>
          <ac:cxnSpMkLst>
            <pc:docMk/>
            <pc:sldMk cId="3062682043" sldId="274"/>
            <ac:cxnSpMk id="60" creationId="{A7467EA7-1291-9002-2F08-DC212D909BAC}"/>
          </ac:cxnSpMkLst>
        </pc:cxnChg>
        <pc:cxnChg chg="add mod">
          <ac:chgData name="DUMONT, Lucie" userId="S::lucie.dumont@chu-lille.fr::46ef9213-eb4c-4c49-a06d-08d00808a7ed" providerId="AD" clId="Web-{E193EC4A-6CDD-E7F9-290A-20E0F293CCEA}" dt="2025-04-14T11:00:45.869" v="717" actId="1076"/>
          <ac:cxnSpMkLst>
            <pc:docMk/>
            <pc:sldMk cId="3062682043" sldId="274"/>
            <ac:cxnSpMk id="61" creationId="{613362E5-3F38-6F7A-FB9F-10225F24FF9F}"/>
          </ac:cxnSpMkLst>
        </pc:cxnChg>
      </pc:sldChg>
      <pc:sldChg chg="addSp delSp modSp">
        <pc:chgData name="DUMONT, Lucie" userId="S::lucie.dumont@chu-lille.fr::46ef9213-eb4c-4c49-a06d-08d00808a7ed" providerId="AD" clId="Web-{E193EC4A-6CDD-E7F9-290A-20E0F293CCEA}" dt="2025-04-16T17:39:19.723" v="2844" actId="1076"/>
        <pc:sldMkLst>
          <pc:docMk/>
          <pc:sldMk cId="2159014386" sldId="275"/>
        </pc:sldMkLst>
        <pc:spChg chg="add del mod">
          <ac:chgData name="DUMONT, Lucie" userId="S::lucie.dumont@chu-lille.fr::46ef9213-eb4c-4c49-a06d-08d00808a7ed" providerId="AD" clId="Web-{E193EC4A-6CDD-E7F9-290A-20E0F293CCEA}" dt="2025-04-14T10:27:54.990" v="222"/>
          <ac:spMkLst>
            <pc:docMk/>
            <pc:sldMk cId="2159014386" sldId="275"/>
            <ac:spMk id="2" creationId="{8EF9F981-13E0-49FE-2D60-60E083C690C5}"/>
          </ac:spMkLst>
        </pc:spChg>
        <pc:spChg chg="add mod">
          <ac:chgData name="DUMONT, Lucie" userId="S::lucie.dumont@chu-lille.fr::46ef9213-eb4c-4c49-a06d-08d00808a7ed" providerId="AD" clId="Web-{E193EC4A-6CDD-E7F9-290A-20E0F293CCEA}" dt="2025-04-16T17:38:36.206" v="2837" actId="1076"/>
          <ac:spMkLst>
            <pc:docMk/>
            <pc:sldMk cId="2159014386" sldId="275"/>
            <ac:spMk id="3" creationId="{364033A8-4FC9-3F50-AC97-E1E3320818A0}"/>
          </ac:spMkLst>
        </pc:spChg>
        <pc:spChg chg="add del">
          <ac:chgData name="DUMONT, Lucie" userId="S::lucie.dumont@chu-lille.fr::46ef9213-eb4c-4c49-a06d-08d00808a7ed" providerId="AD" clId="Web-{E193EC4A-6CDD-E7F9-290A-20E0F293CCEA}" dt="2025-04-14T10:30:37.839" v="239"/>
          <ac:spMkLst>
            <pc:docMk/>
            <pc:sldMk cId="2159014386" sldId="275"/>
            <ac:spMk id="5" creationId="{405301D1-88F1-E716-22F0-3870D1F4E241}"/>
          </ac:spMkLst>
        </pc:spChg>
        <pc:spChg chg="add ord">
          <ac:chgData name="DUMONT, Lucie" userId="S::lucie.dumont@chu-lille.fr::46ef9213-eb4c-4c49-a06d-08d00808a7ed" providerId="AD" clId="Web-{E193EC4A-6CDD-E7F9-290A-20E0F293CCEA}" dt="2025-04-14T10:30:43.027" v="240"/>
          <ac:spMkLst>
            <pc:docMk/>
            <pc:sldMk cId="2159014386" sldId="275"/>
            <ac:spMk id="7" creationId="{A8688F3C-AF30-438B-8473-95638939E1A2}"/>
          </ac:spMkLst>
        </pc:spChg>
        <pc:spChg chg="del">
          <ac:chgData name="DUMONT, Lucie" userId="S::lucie.dumont@chu-lille.fr::46ef9213-eb4c-4c49-a06d-08d00808a7ed" providerId="AD" clId="Web-{E193EC4A-6CDD-E7F9-290A-20E0F293CCEA}" dt="2025-04-14T09:45:58.848" v="128"/>
          <ac:spMkLst>
            <pc:docMk/>
            <pc:sldMk cId="2159014386" sldId="275"/>
            <ac:spMk id="8" creationId="{B28B2902-66A9-4CC8-BD89-3073880F6460}"/>
          </ac:spMkLst>
        </pc:spChg>
        <pc:spChg chg="add mod">
          <ac:chgData name="DUMONT, Lucie" userId="S::lucie.dumont@chu-lille.fr::46ef9213-eb4c-4c49-a06d-08d00808a7ed" providerId="AD" clId="Web-{E193EC4A-6CDD-E7F9-290A-20E0F293CCEA}" dt="2025-04-14T09:44:45.253" v="84" actId="14100"/>
          <ac:spMkLst>
            <pc:docMk/>
            <pc:sldMk cId="2159014386" sldId="275"/>
            <ac:spMk id="11" creationId="{78D1793C-C6F6-F323-9319-6E5EBB7FA7CA}"/>
          </ac:spMkLst>
        </pc:spChg>
        <pc:spChg chg="add mod">
          <ac:chgData name="DUMONT, Lucie" userId="S::lucie.dumont@chu-lille.fr::46ef9213-eb4c-4c49-a06d-08d00808a7ed" providerId="AD" clId="Web-{E193EC4A-6CDD-E7F9-290A-20E0F293CCEA}" dt="2025-04-14T09:44:51.300" v="85" actId="1076"/>
          <ac:spMkLst>
            <pc:docMk/>
            <pc:sldMk cId="2159014386" sldId="275"/>
            <ac:spMk id="13" creationId="{62369E98-F4F6-738F-1B35-3D783E8390B8}"/>
          </ac:spMkLst>
        </pc:spChg>
        <pc:spChg chg="add mod">
          <ac:chgData name="DUMONT, Lucie" userId="S::lucie.dumont@chu-lille.fr::46ef9213-eb4c-4c49-a06d-08d00808a7ed" providerId="AD" clId="Web-{E193EC4A-6CDD-E7F9-290A-20E0F293CCEA}" dt="2025-04-14T09:44:40.549" v="82" actId="20577"/>
          <ac:spMkLst>
            <pc:docMk/>
            <pc:sldMk cId="2159014386" sldId="275"/>
            <ac:spMk id="15" creationId="{5B5F7377-7C04-641C-390B-F2826BC3B5D0}"/>
          </ac:spMkLst>
        </pc:spChg>
        <pc:spChg chg="add del mod">
          <ac:chgData name="DUMONT, Lucie" userId="S::lucie.dumont@chu-lille.fr::46ef9213-eb4c-4c49-a06d-08d00808a7ed" providerId="AD" clId="Web-{E193EC4A-6CDD-E7F9-290A-20E0F293CCEA}" dt="2025-04-14T09:44:31.830" v="76"/>
          <ac:spMkLst>
            <pc:docMk/>
            <pc:sldMk cId="2159014386" sldId="275"/>
            <ac:spMk id="17" creationId="{9B5D36B7-A053-9051-191E-3277BA588413}"/>
          </ac:spMkLst>
        </pc:spChg>
        <pc:spChg chg="del">
          <ac:chgData name="DUMONT, Lucie" userId="S::lucie.dumont@chu-lille.fr::46ef9213-eb4c-4c49-a06d-08d00808a7ed" providerId="AD" clId="Web-{E193EC4A-6CDD-E7F9-290A-20E0F293CCEA}" dt="2025-04-14T09:44:08.002" v="69"/>
          <ac:spMkLst>
            <pc:docMk/>
            <pc:sldMk cId="2159014386" sldId="275"/>
            <ac:spMk id="19" creationId="{29340334-0EB8-4BB5-859C-DA9D86B82DDC}"/>
          </ac:spMkLst>
        </pc:spChg>
        <pc:spChg chg="mod">
          <ac:chgData name="DUMONT, Lucie" userId="S::lucie.dumont@chu-lille.fr::46ef9213-eb4c-4c49-a06d-08d00808a7ed" providerId="AD" clId="Web-{E193EC4A-6CDD-E7F9-290A-20E0F293CCEA}" dt="2025-04-16T17:38:24.502" v="2831" actId="1076"/>
          <ac:spMkLst>
            <pc:docMk/>
            <pc:sldMk cId="2159014386" sldId="275"/>
            <ac:spMk id="20" creationId="{EB19BEAC-CE33-4075-82FA-CB2DEA22FA62}"/>
          </ac:spMkLst>
        </pc:spChg>
        <pc:spChg chg="add mod">
          <ac:chgData name="DUMONT, Lucie" userId="S::lucie.dumont@chu-lille.fr::46ef9213-eb4c-4c49-a06d-08d00808a7ed" providerId="AD" clId="Web-{E193EC4A-6CDD-E7F9-290A-20E0F293CCEA}" dt="2025-04-16T17:38:51.456" v="2839" actId="1076"/>
          <ac:spMkLst>
            <pc:docMk/>
            <pc:sldMk cId="2159014386" sldId="275"/>
            <ac:spMk id="21" creationId="{F5336E03-C9C4-1EA2-6C06-E2CDEF0FD4EC}"/>
          </ac:spMkLst>
        </pc:spChg>
        <pc:spChg chg="del">
          <ac:chgData name="DUMONT, Lucie" userId="S::lucie.dumont@chu-lille.fr::46ef9213-eb4c-4c49-a06d-08d00808a7ed" providerId="AD" clId="Web-{E193EC4A-6CDD-E7F9-290A-20E0F293CCEA}" dt="2025-04-14T09:43:18.282" v="48"/>
          <ac:spMkLst>
            <pc:docMk/>
            <pc:sldMk cId="2159014386" sldId="275"/>
            <ac:spMk id="22" creationId="{00000000-0000-0000-0000-000000000000}"/>
          </ac:spMkLst>
        </pc:spChg>
        <pc:spChg chg="add mod">
          <ac:chgData name="DUMONT, Lucie" userId="S::lucie.dumont@chu-lille.fr::46ef9213-eb4c-4c49-a06d-08d00808a7ed" providerId="AD" clId="Web-{E193EC4A-6CDD-E7F9-290A-20E0F293CCEA}" dt="2025-04-16T17:38:43.487" v="2838" actId="1076"/>
          <ac:spMkLst>
            <pc:docMk/>
            <pc:sldMk cId="2159014386" sldId="275"/>
            <ac:spMk id="25" creationId="{27F07FF8-3E87-8C12-D6FA-7F1BFFDFA7EC}"/>
          </ac:spMkLst>
        </pc:spChg>
        <pc:spChg chg="add mod">
          <ac:chgData name="DUMONT, Lucie" userId="S::lucie.dumont@chu-lille.fr::46ef9213-eb4c-4c49-a06d-08d00808a7ed" providerId="AD" clId="Web-{E193EC4A-6CDD-E7F9-290A-20E0F293CCEA}" dt="2025-04-16T17:38:24.627" v="2834" actId="1076"/>
          <ac:spMkLst>
            <pc:docMk/>
            <pc:sldMk cId="2159014386" sldId="275"/>
            <ac:spMk id="26" creationId="{B734EC69-C6E8-8362-0A4F-28C81D5CB70A}"/>
          </ac:spMkLst>
        </pc:spChg>
        <pc:spChg chg="add mod">
          <ac:chgData name="DUMONT, Lucie" userId="S::lucie.dumont@chu-lille.fr::46ef9213-eb4c-4c49-a06d-08d00808a7ed" providerId="AD" clId="Web-{E193EC4A-6CDD-E7F9-290A-20E0F293CCEA}" dt="2025-04-14T10:27:53.161" v="221" actId="1076"/>
          <ac:spMkLst>
            <pc:docMk/>
            <pc:sldMk cId="2159014386" sldId="275"/>
            <ac:spMk id="30" creationId="{23460355-108D-9160-A29D-B1529BD4A0C3}"/>
          </ac:spMkLst>
        </pc:spChg>
        <pc:grpChg chg="del">
          <ac:chgData name="DUMONT, Lucie" userId="S::lucie.dumont@chu-lille.fr::46ef9213-eb4c-4c49-a06d-08d00808a7ed" providerId="AD" clId="Web-{E193EC4A-6CDD-E7F9-290A-20E0F293CCEA}" dt="2025-04-14T09:43:18.282" v="50"/>
          <ac:grpSpMkLst>
            <pc:docMk/>
            <pc:sldMk cId="2159014386" sldId="275"/>
            <ac:grpSpMk id="2" creationId="{00000000-0000-0000-0000-000000000000}"/>
          </ac:grpSpMkLst>
        </pc:grpChg>
        <pc:grpChg chg="del">
          <ac:chgData name="DUMONT, Lucie" userId="S::lucie.dumont@chu-lille.fr::46ef9213-eb4c-4c49-a06d-08d00808a7ed" providerId="AD" clId="Web-{E193EC4A-6CDD-E7F9-290A-20E0F293CCEA}" dt="2025-04-14T09:43:18.282" v="49"/>
          <ac:grpSpMkLst>
            <pc:docMk/>
            <pc:sldMk cId="2159014386" sldId="275"/>
            <ac:grpSpMk id="5" creationId="{00000000-0000-0000-0000-000000000000}"/>
          </ac:grpSpMkLst>
        </pc:grpChg>
        <pc:picChg chg="mod">
          <ac:chgData name="DUMONT, Lucie" userId="S::lucie.dumont@chu-lille.fr::46ef9213-eb4c-4c49-a06d-08d00808a7ed" providerId="AD" clId="Web-{E193EC4A-6CDD-E7F9-290A-20E0F293CCEA}" dt="2025-04-16T17:39:19.723" v="2844" actId="1076"/>
          <ac:picMkLst>
            <pc:docMk/>
            <pc:sldMk cId="2159014386" sldId="275"/>
            <ac:picMk id="9" creationId="{23CA9385-5A79-46F8-B1D5-BE6478D75B0E}"/>
          </ac:picMkLst>
        </pc:picChg>
        <pc:picChg chg="add del">
          <ac:chgData name="DUMONT, Lucie" userId="S::lucie.dumont@chu-lille.fr::46ef9213-eb4c-4c49-a06d-08d00808a7ed" providerId="AD" clId="Web-{E193EC4A-6CDD-E7F9-290A-20E0F293CCEA}" dt="2025-04-14T09:58:48.696" v="146"/>
          <ac:picMkLst>
            <pc:docMk/>
            <pc:sldMk cId="2159014386" sldId="275"/>
            <ac:picMk id="23" creationId="{3309B6A4-3E98-EBD5-16ED-FBF1CAC527C1}"/>
          </ac:picMkLst>
        </pc:picChg>
        <pc:picChg chg="mod">
          <ac:chgData name="DUMONT, Lucie" userId="S::lucie.dumont@chu-lille.fr::46ef9213-eb4c-4c49-a06d-08d00808a7ed" providerId="AD" clId="Web-{E193EC4A-6CDD-E7F9-290A-20E0F293CCEA}" dt="2025-04-16T17:38:24.596" v="2832" actId="1076"/>
          <ac:picMkLst>
            <pc:docMk/>
            <pc:sldMk cId="2159014386" sldId="275"/>
            <ac:picMk id="27" creationId="{41E334D4-011B-49B4-89BD-D2A90D6D4D71}"/>
          </ac:picMkLst>
        </pc:picChg>
        <pc:picChg chg="mod">
          <ac:chgData name="DUMONT, Lucie" userId="S::lucie.dumont@chu-lille.fr::46ef9213-eb4c-4c49-a06d-08d00808a7ed" providerId="AD" clId="Web-{E193EC4A-6CDD-E7F9-290A-20E0F293CCEA}" dt="2025-04-16T17:38:24.627" v="2833" actId="1076"/>
          <ac:picMkLst>
            <pc:docMk/>
            <pc:sldMk cId="2159014386" sldId="275"/>
            <ac:picMk id="28" creationId="{63B845BA-462A-48CE-B7A2-F229839A2ED2}"/>
          </ac:picMkLst>
        </pc:picChg>
      </pc:sldChg>
      <pc:sldChg chg="del">
        <pc:chgData name="DUMONT, Lucie" userId="S::lucie.dumont@chu-lille.fr::46ef9213-eb4c-4c49-a06d-08d00808a7ed" providerId="AD" clId="Web-{E193EC4A-6CDD-E7F9-290A-20E0F293CCEA}" dt="2025-04-14T11:02:23.669" v="728"/>
        <pc:sldMkLst>
          <pc:docMk/>
          <pc:sldMk cId="1932224253" sldId="276"/>
        </pc:sldMkLst>
      </pc:sldChg>
      <pc:sldChg chg="addSp delSp modSp">
        <pc:chgData name="DUMONT, Lucie" userId="S::lucie.dumont@chu-lille.fr::46ef9213-eb4c-4c49-a06d-08d00808a7ed" providerId="AD" clId="Web-{E193EC4A-6CDD-E7F9-290A-20E0F293CCEA}" dt="2025-04-14T12:04:44.571" v="1050" actId="1076"/>
        <pc:sldMkLst>
          <pc:docMk/>
          <pc:sldMk cId="3995218672" sldId="277"/>
        </pc:sldMkLst>
        <pc:spChg chg="add ord">
          <ac:chgData name="DUMONT, Lucie" userId="S::lucie.dumont@chu-lille.fr::46ef9213-eb4c-4c49-a06d-08d00808a7ed" providerId="AD" clId="Web-{E193EC4A-6CDD-E7F9-290A-20E0F293CCEA}" dt="2025-04-14T11:10:25.155" v="880"/>
          <ac:spMkLst>
            <pc:docMk/>
            <pc:sldMk cId="3995218672" sldId="277"/>
            <ac:spMk id="10" creationId="{665E86D9-E39A-013C-D382-1A467741B008}"/>
          </ac:spMkLst>
        </pc:spChg>
        <pc:spChg chg="add mod ord">
          <ac:chgData name="DUMONT, Lucie" userId="S::lucie.dumont@chu-lille.fr::46ef9213-eb4c-4c49-a06d-08d00808a7ed" providerId="AD" clId="Web-{E193EC4A-6CDD-E7F9-290A-20E0F293CCEA}" dt="2025-04-14T11:10:25.186" v="885"/>
          <ac:spMkLst>
            <pc:docMk/>
            <pc:sldMk cId="3995218672" sldId="277"/>
            <ac:spMk id="12" creationId="{6DD41616-B7BC-25A3-DCC5-8706BEF33549}"/>
          </ac:spMkLst>
        </pc:spChg>
        <pc:spChg chg="add mod">
          <ac:chgData name="DUMONT, Lucie" userId="S::lucie.dumont@chu-lille.fr::46ef9213-eb4c-4c49-a06d-08d00808a7ed" providerId="AD" clId="Web-{E193EC4A-6CDD-E7F9-290A-20E0F293CCEA}" dt="2025-04-14T12:04:44.571" v="1050" actId="1076"/>
          <ac:spMkLst>
            <pc:docMk/>
            <pc:sldMk cId="3995218672" sldId="277"/>
            <ac:spMk id="13" creationId="{9C9AC82F-7B7E-1381-C315-D2498AF9AE1A}"/>
          </ac:spMkLst>
        </pc:spChg>
        <pc:spChg chg="mod">
          <ac:chgData name="DUMONT, Lucie" userId="S::lucie.dumont@chu-lille.fr::46ef9213-eb4c-4c49-a06d-08d00808a7ed" providerId="AD" clId="Web-{E193EC4A-6CDD-E7F9-290A-20E0F293CCEA}" dt="2025-04-14T12:04:44.509" v="1047" actId="1076"/>
          <ac:spMkLst>
            <pc:docMk/>
            <pc:sldMk cId="3995218672" sldId="277"/>
            <ac:spMk id="22" creationId="{079B7852-DEF6-45C2-A447-DBCD69391C2B}"/>
          </ac:spMkLst>
        </pc:spChg>
        <pc:spChg chg="del">
          <ac:chgData name="DUMONT, Lucie" userId="S::lucie.dumont@chu-lille.fr::46ef9213-eb4c-4c49-a06d-08d00808a7ed" providerId="AD" clId="Web-{E193EC4A-6CDD-E7F9-290A-20E0F293CCEA}" dt="2025-04-14T11:11:57.689" v="914"/>
          <ac:spMkLst>
            <pc:docMk/>
            <pc:sldMk cId="3995218672" sldId="277"/>
            <ac:spMk id="23" creationId="{A6147300-C148-4272-9DAA-77A652CBFB81}"/>
          </ac:spMkLst>
        </pc:spChg>
        <pc:spChg chg="mod">
          <ac:chgData name="DUMONT, Lucie" userId="S::lucie.dumont@chu-lille.fr::46ef9213-eb4c-4c49-a06d-08d00808a7ed" providerId="AD" clId="Web-{E193EC4A-6CDD-E7F9-290A-20E0F293CCEA}" dt="2025-04-14T12:04:44.525" v="1048" actId="1076"/>
          <ac:spMkLst>
            <pc:docMk/>
            <pc:sldMk cId="3995218672" sldId="277"/>
            <ac:spMk id="24" creationId="{8F7BEE84-93FB-4484-A0E4-FD68D4A505A0}"/>
          </ac:spMkLst>
        </pc:spChg>
        <pc:spChg chg="mod">
          <ac:chgData name="DUMONT, Lucie" userId="S::lucie.dumont@chu-lille.fr::46ef9213-eb4c-4c49-a06d-08d00808a7ed" providerId="AD" clId="Web-{E193EC4A-6CDD-E7F9-290A-20E0F293CCEA}" dt="2025-04-14T12:04:44.556" v="1049" actId="1076"/>
          <ac:spMkLst>
            <pc:docMk/>
            <pc:sldMk cId="3995218672" sldId="277"/>
            <ac:spMk id="25" creationId="{0C6926AC-9D12-4251-9241-8693B0C4BBAE}"/>
          </ac:spMkLst>
        </pc:spChg>
        <pc:grpChg chg="del">
          <ac:chgData name="DUMONT, Lucie" userId="S::lucie.dumont@chu-lille.fr::46ef9213-eb4c-4c49-a06d-08d00808a7ed" providerId="AD" clId="Web-{E193EC4A-6CDD-E7F9-290A-20E0F293CCEA}" dt="2025-04-14T11:10:13.545" v="877"/>
          <ac:grpSpMkLst>
            <pc:docMk/>
            <pc:sldMk cId="3995218672" sldId="277"/>
            <ac:grpSpMk id="2" creationId="{00000000-0000-0000-0000-000000000000}"/>
          </ac:grpSpMkLst>
        </pc:grpChg>
        <pc:grpChg chg="del">
          <ac:chgData name="DUMONT, Lucie" userId="S::lucie.dumont@chu-lille.fr::46ef9213-eb4c-4c49-a06d-08d00808a7ed" providerId="AD" clId="Web-{E193EC4A-6CDD-E7F9-290A-20E0F293CCEA}" dt="2025-04-14T11:10:15.545" v="878"/>
          <ac:grpSpMkLst>
            <pc:docMk/>
            <pc:sldMk cId="3995218672" sldId="277"/>
            <ac:grpSpMk id="5" creationId="{00000000-0000-0000-0000-000000000000}"/>
          </ac:grpSpMkLst>
        </pc:grpChg>
      </pc:sldChg>
      <pc:sldChg chg="addSp delSp modSp delAnim">
        <pc:chgData name="DUMONT, Lucie" userId="S::lucie.dumont@chu-lille.fr::46ef9213-eb4c-4c49-a06d-08d00808a7ed" providerId="AD" clId="Web-{E193EC4A-6CDD-E7F9-290A-20E0F293CCEA}" dt="2025-04-15T12:12:44.002" v="2267"/>
        <pc:sldMkLst>
          <pc:docMk/>
          <pc:sldMk cId="3042328396" sldId="278"/>
        </pc:sldMkLst>
        <pc:spChg chg="add mod ord">
          <ac:chgData name="DUMONT, Lucie" userId="S::lucie.dumont@chu-lille.fr::46ef9213-eb4c-4c49-a06d-08d00808a7ed" providerId="AD" clId="Web-{E193EC4A-6CDD-E7F9-290A-20E0F293CCEA}" dt="2025-04-15T10:28:53.412" v="1562" actId="14100"/>
          <ac:spMkLst>
            <pc:docMk/>
            <pc:sldMk cId="3042328396" sldId="278"/>
            <ac:spMk id="4" creationId="{C9C64388-E9CC-FC2B-46BF-36058A2A508E}"/>
          </ac:spMkLst>
        </pc:spChg>
        <pc:spChg chg="add mod">
          <ac:chgData name="DUMONT, Lucie" userId="S::lucie.dumont@chu-lille.fr::46ef9213-eb4c-4c49-a06d-08d00808a7ed" providerId="AD" clId="Web-{E193EC4A-6CDD-E7F9-290A-20E0F293CCEA}" dt="2025-04-15T10:30:36.869" v="1584" actId="1076"/>
          <ac:spMkLst>
            <pc:docMk/>
            <pc:sldMk cId="3042328396" sldId="278"/>
            <ac:spMk id="6" creationId="{13B46581-4D22-5ED6-61E4-235080682CAB}"/>
          </ac:spMkLst>
        </pc:spChg>
        <pc:spChg chg="add mod">
          <ac:chgData name="DUMONT, Lucie" userId="S::lucie.dumont@chu-lille.fr::46ef9213-eb4c-4c49-a06d-08d00808a7ed" providerId="AD" clId="Web-{E193EC4A-6CDD-E7F9-290A-20E0F293CCEA}" dt="2025-04-15T10:29:46.523" v="1573" actId="1076"/>
          <ac:spMkLst>
            <pc:docMk/>
            <pc:sldMk cId="3042328396" sldId="278"/>
            <ac:spMk id="8" creationId="{1BCB2A26-DD3E-28D2-3154-716F1C377E47}"/>
          </ac:spMkLst>
        </pc:spChg>
        <pc:spChg chg="add mod ord">
          <ac:chgData name="DUMONT, Lucie" userId="S::lucie.dumont@chu-lille.fr::46ef9213-eb4c-4c49-a06d-08d00808a7ed" providerId="AD" clId="Web-{E193EC4A-6CDD-E7F9-290A-20E0F293CCEA}" dt="2025-04-15T10:28:59.116" v="1563" actId="1076"/>
          <ac:spMkLst>
            <pc:docMk/>
            <pc:sldMk cId="3042328396" sldId="278"/>
            <ac:spMk id="10" creationId="{4EC2ED83-0D96-C175-A7C3-1BC20E5C41E0}"/>
          </ac:spMkLst>
        </pc:spChg>
        <pc:spChg chg="add mod">
          <ac:chgData name="DUMONT, Lucie" userId="S::lucie.dumont@chu-lille.fr::46ef9213-eb4c-4c49-a06d-08d00808a7ed" providerId="AD" clId="Web-{E193EC4A-6CDD-E7F9-290A-20E0F293CCEA}" dt="2025-04-15T10:30:15.978" v="1579" actId="1076"/>
          <ac:spMkLst>
            <pc:docMk/>
            <pc:sldMk cId="3042328396" sldId="278"/>
            <ac:spMk id="11" creationId="{875FAD6A-7F6E-D785-7A07-3E5BCAE0D002}"/>
          </ac:spMkLst>
        </pc:spChg>
        <pc:spChg chg="add mod">
          <ac:chgData name="DUMONT, Lucie" userId="S::lucie.dumont@chu-lille.fr::46ef9213-eb4c-4c49-a06d-08d00808a7ed" providerId="AD" clId="Web-{E193EC4A-6CDD-E7F9-290A-20E0F293CCEA}" dt="2025-04-15T10:30:32.494" v="1583" actId="1076"/>
          <ac:spMkLst>
            <pc:docMk/>
            <pc:sldMk cId="3042328396" sldId="278"/>
            <ac:spMk id="12" creationId="{872EA05A-8F32-5048-B287-19AEB81CCFA0}"/>
          </ac:spMkLst>
        </pc:spChg>
        <pc:spChg chg="add mod">
          <ac:chgData name="DUMONT, Lucie" userId="S::lucie.dumont@chu-lille.fr::46ef9213-eb4c-4c49-a06d-08d00808a7ed" providerId="AD" clId="Web-{E193EC4A-6CDD-E7F9-290A-20E0F293CCEA}" dt="2025-04-15T10:31:37.746" v="1597" actId="1076"/>
          <ac:spMkLst>
            <pc:docMk/>
            <pc:sldMk cId="3042328396" sldId="278"/>
            <ac:spMk id="13" creationId="{6992F679-1745-FA87-64B7-21EF7BAB22E5}"/>
          </ac:spMkLst>
        </pc:spChg>
        <pc:spChg chg="del mod">
          <ac:chgData name="DUMONT, Lucie" userId="S::lucie.dumont@chu-lille.fr::46ef9213-eb4c-4c49-a06d-08d00808a7ed" providerId="AD" clId="Web-{E193EC4A-6CDD-E7F9-290A-20E0F293CCEA}" dt="2025-04-15T10:29:05.038" v="1565"/>
          <ac:spMkLst>
            <pc:docMk/>
            <pc:sldMk cId="3042328396" sldId="278"/>
            <ac:spMk id="14" creationId="{3D5C7DBF-BCC1-4FDF-B8F7-B4DD9A73C4BD}"/>
          </ac:spMkLst>
        </pc:spChg>
        <pc:spChg chg="mod">
          <ac:chgData name="DUMONT, Lucie" userId="S::lucie.dumont@chu-lille.fr::46ef9213-eb4c-4c49-a06d-08d00808a7ed" providerId="AD" clId="Web-{E193EC4A-6CDD-E7F9-290A-20E0F293CCEA}" dt="2025-04-15T10:29:00.975" v="1564" actId="20577"/>
          <ac:spMkLst>
            <pc:docMk/>
            <pc:sldMk cId="3042328396" sldId="278"/>
            <ac:spMk id="15" creationId="{A79F39D0-0356-1BE5-BDB8-2CA225BD0E05}"/>
          </ac:spMkLst>
        </pc:spChg>
        <pc:spChg chg="add mod">
          <ac:chgData name="DUMONT, Lucie" userId="S::lucie.dumont@chu-lille.fr::46ef9213-eb4c-4c49-a06d-08d00808a7ed" providerId="AD" clId="Web-{E193EC4A-6CDD-E7F9-290A-20E0F293CCEA}" dt="2025-04-15T10:31:16.980" v="1592" actId="1076"/>
          <ac:spMkLst>
            <pc:docMk/>
            <pc:sldMk cId="3042328396" sldId="278"/>
            <ac:spMk id="16" creationId="{D921B708-4340-BD7D-7CCC-8C067ECA3477}"/>
          </ac:spMkLst>
        </pc:spChg>
        <pc:spChg chg="add mod">
          <ac:chgData name="DUMONT, Lucie" userId="S::lucie.dumont@chu-lille.fr::46ef9213-eb4c-4c49-a06d-08d00808a7ed" providerId="AD" clId="Web-{E193EC4A-6CDD-E7F9-290A-20E0F293CCEA}" dt="2025-04-15T10:31:30.621" v="1596" actId="1076"/>
          <ac:spMkLst>
            <pc:docMk/>
            <pc:sldMk cId="3042328396" sldId="278"/>
            <ac:spMk id="17" creationId="{CED1170B-6341-43FA-E3FC-A1D01C45D28D}"/>
          </ac:spMkLst>
        </pc:spChg>
        <pc:spChg chg="add mod">
          <ac:chgData name="DUMONT, Lucie" userId="S::lucie.dumont@chu-lille.fr::46ef9213-eb4c-4c49-a06d-08d00808a7ed" providerId="AD" clId="Web-{E193EC4A-6CDD-E7F9-290A-20E0F293CCEA}" dt="2025-04-15T10:31:47.137" v="1600" actId="1076"/>
          <ac:spMkLst>
            <pc:docMk/>
            <pc:sldMk cId="3042328396" sldId="278"/>
            <ac:spMk id="18" creationId="{087A40A7-56D0-1998-824A-802777E5082C}"/>
          </ac:spMkLst>
        </pc:spChg>
        <pc:grpChg chg="del">
          <ac:chgData name="DUMONT, Lucie" userId="S::lucie.dumont@chu-lille.fr::46ef9213-eb4c-4c49-a06d-08d00808a7ed" providerId="AD" clId="Web-{E193EC4A-6CDD-E7F9-290A-20E0F293CCEA}" dt="2025-04-14T12:05:05.588" v="1051"/>
          <ac:grpSpMkLst>
            <pc:docMk/>
            <pc:sldMk cId="3042328396" sldId="278"/>
            <ac:grpSpMk id="9" creationId="{C59E0289-C565-317B-DCEC-A3B8BD8C286A}"/>
          </ac:grpSpMkLst>
        </pc:grpChg>
        <pc:grpChg chg="del">
          <ac:chgData name="DUMONT, Lucie" userId="S::lucie.dumont@chu-lille.fr::46ef9213-eb4c-4c49-a06d-08d00808a7ed" providerId="AD" clId="Web-{E193EC4A-6CDD-E7F9-290A-20E0F293CCEA}" dt="2025-04-14T12:05:06.603" v="1052"/>
          <ac:grpSpMkLst>
            <pc:docMk/>
            <pc:sldMk cId="3042328396" sldId="278"/>
            <ac:grpSpMk id="13" creationId="{F3334F6A-98DB-9D35-A6CB-1B9B21A54F42}"/>
          </ac:grpSpMkLst>
        </pc:grpChg>
        <pc:picChg chg="mod">
          <ac:chgData name="DUMONT, Lucie" userId="S::lucie.dumont@chu-lille.fr::46ef9213-eb4c-4c49-a06d-08d00808a7ed" providerId="AD" clId="Web-{E193EC4A-6CDD-E7F9-290A-20E0F293CCEA}" dt="2025-04-15T10:29:08.975" v="1566" actId="1076"/>
          <ac:picMkLst>
            <pc:docMk/>
            <pc:sldMk cId="3042328396" sldId="278"/>
            <ac:picMk id="3" creationId="{53CC8787-4038-D2B8-3D21-234638142E9E}"/>
          </ac:picMkLst>
        </pc:picChg>
        <pc:picChg chg="mod">
          <ac:chgData name="DUMONT, Lucie" userId="S::lucie.dumont@chu-lille.fr::46ef9213-eb4c-4c49-a06d-08d00808a7ed" providerId="AD" clId="Web-{E193EC4A-6CDD-E7F9-290A-20E0F293CCEA}" dt="2025-04-15T12:12:07.907" v="2263" actId="1076"/>
          <ac:picMkLst>
            <pc:docMk/>
            <pc:sldMk cId="3042328396" sldId="278"/>
            <ac:picMk id="5" creationId="{18CB784F-F599-C748-D1B2-93DAAB6BF3DF}"/>
          </ac:picMkLst>
        </pc:picChg>
      </pc:sldChg>
    </pc:docChg>
  </pc:docChgLst>
  <pc:docChgLst>
    <pc:chgData name="DUMONT, Lucie" userId="S::lucie.dumont@chu-lille.fr::46ef9213-eb4c-4c49-a06d-08d00808a7ed" providerId="AD" clId="Web-{43EA4045-C7A1-D46A-80AC-0525BBE2E798}"/>
    <pc:docChg chg="modSld">
      <pc:chgData name="DUMONT, Lucie" userId="S::lucie.dumont@chu-lille.fr::46ef9213-eb4c-4c49-a06d-08d00808a7ed" providerId="AD" clId="Web-{43EA4045-C7A1-D46A-80AC-0525BBE2E798}" dt="2025-04-18T11:03:51.335" v="63" actId="14100"/>
      <pc:docMkLst>
        <pc:docMk/>
      </pc:docMkLst>
      <pc:sldChg chg="modSp">
        <pc:chgData name="DUMONT, Lucie" userId="S::lucie.dumont@chu-lille.fr::46ef9213-eb4c-4c49-a06d-08d00808a7ed" providerId="AD" clId="Web-{43EA4045-C7A1-D46A-80AC-0525BBE2E798}" dt="2025-04-18T10:54:53.648" v="13" actId="20577"/>
        <pc:sldMkLst>
          <pc:docMk/>
          <pc:sldMk cId="0" sldId="258"/>
        </pc:sldMkLst>
        <pc:spChg chg="mod">
          <ac:chgData name="DUMONT, Lucie" userId="S::lucie.dumont@chu-lille.fr::46ef9213-eb4c-4c49-a06d-08d00808a7ed" providerId="AD" clId="Web-{43EA4045-C7A1-D46A-80AC-0525BBE2E798}" dt="2025-04-18T10:54:53.648" v="13" actId="20577"/>
          <ac:spMkLst>
            <pc:docMk/>
            <pc:sldMk cId="0" sldId="258"/>
            <ac:spMk id="14" creationId="{00000000-0000-0000-0000-000000000000}"/>
          </ac:spMkLst>
        </pc:spChg>
      </pc:sldChg>
      <pc:sldChg chg="modSp">
        <pc:chgData name="DUMONT, Lucie" userId="S::lucie.dumont@chu-lille.fr::46ef9213-eb4c-4c49-a06d-08d00808a7ed" providerId="AD" clId="Web-{43EA4045-C7A1-D46A-80AC-0525BBE2E798}" dt="2025-04-18T10:55:03.226" v="14" actId="20577"/>
        <pc:sldMkLst>
          <pc:docMk/>
          <pc:sldMk cId="0" sldId="260"/>
        </pc:sldMkLst>
        <pc:spChg chg="mod">
          <ac:chgData name="DUMONT, Lucie" userId="S::lucie.dumont@chu-lille.fr::46ef9213-eb4c-4c49-a06d-08d00808a7ed" providerId="AD" clId="Web-{43EA4045-C7A1-D46A-80AC-0525BBE2E798}" dt="2025-04-18T10:55:03.226" v="14" actId="20577"/>
          <ac:spMkLst>
            <pc:docMk/>
            <pc:sldMk cId="0" sldId="260"/>
            <ac:spMk id="73" creationId="{00000000-0000-0000-0000-000000000000}"/>
          </ac:spMkLst>
        </pc:spChg>
      </pc:sldChg>
      <pc:sldChg chg="modSp">
        <pc:chgData name="DUMONT, Lucie" userId="S::lucie.dumont@chu-lille.fr::46ef9213-eb4c-4c49-a06d-08d00808a7ed" providerId="AD" clId="Web-{43EA4045-C7A1-D46A-80AC-0525BBE2E798}" dt="2025-04-18T10:55:12.321" v="16" actId="20577"/>
        <pc:sldMkLst>
          <pc:docMk/>
          <pc:sldMk cId="0" sldId="261"/>
        </pc:sldMkLst>
        <pc:spChg chg="mod">
          <ac:chgData name="DUMONT, Lucie" userId="S::lucie.dumont@chu-lille.fr::46ef9213-eb4c-4c49-a06d-08d00808a7ed" providerId="AD" clId="Web-{43EA4045-C7A1-D46A-80AC-0525BBE2E798}" dt="2025-04-18T10:55:12.321" v="16" actId="20577"/>
          <ac:spMkLst>
            <pc:docMk/>
            <pc:sldMk cId="0" sldId="261"/>
            <ac:spMk id="24" creationId="{CFF98053-60C9-6517-CE98-0A2F0650D432}"/>
          </ac:spMkLst>
        </pc:spChg>
      </pc:sldChg>
      <pc:sldChg chg="modSp">
        <pc:chgData name="DUMONT, Lucie" userId="S::lucie.dumont@chu-lille.fr::46ef9213-eb4c-4c49-a06d-08d00808a7ed" providerId="AD" clId="Web-{43EA4045-C7A1-D46A-80AC-0525BBE2E798}" dt="2025-04-18T11:03:51.335" v="63" actId="14100"/>
        <pc:sldMkLst>
          <pc:docMk/>
          <pc:sldMk cId="0" sldId="266"/>
        </pc:sldMkLst>
        <pc:spChg chg="mod">
          <ac:chgData name="DUMONT, Lucie" userId="S::lucie.dumont@chu-lille.fr::46ef9213-eb4c-4c49-a06d-08d00808a7ed" providerId="AD" clId="Web-{43EA4045-C7A1-D46A-80AC-0525BBE2E798}" dt="2025-04-18T11:01:27.965" v="51" actId="20577"/>
          <ac:spMkLst>
            <pc:docMk/>
            <pc:sldMk cId="0" sldId="266"/>
            <ac:spMk id="12" creationId="{00000000-0000-0000-0000-000000000000}"/>
          </ac:spMkLst>
        </pc:spChg>
        <pc:spChg chg="mod">
          <ac:chgData name="DUMONT, Lucie" userId="S::lucie.dumont@chu-lille.fr::46ef9213-eb4c-4c49-a06d-08d00808a7ed" providerId="AD" clId="Web-{43EA4045-C7A1-D46A-80AC-0525BBE2E798}" dt="2025-04-18T11:03:51.335" v="63" actId="14100"/>
          <ac:spMkLst>
            <pc:docMk/>
            <pc:sldMk cId="0" sldId="266"/>
            <ac:spMk id="22" creationId="{1FAB42F1-AB44-77C9-1E0B-AF996D2F0680}"/>
          </ac:spMkLst>
        </pc:spChg>
      </pc:sldChg>
      <pc:sldChg chg="modSp">
        <pc:chgData name="DUMONT, Lucie" userId="S::lucie.dumont@chu-lille.fr::46ef9213-eb4c-4c49-a06d-08d00808a7ed" providerId="AD" clId="Web-{43EA4045-C7A1-D46A-80AC-0525BBE2E798}" dt="2025-04-18T10:55:34.731" v="20" actId="20577"/>
        <pc:sldMkLst>
          <pc:docMk/>
          <pc:sldMk cId="1267415064" sldId="271"/>
        </pc:sldMkLst>
        <pc:spChg chg="mod">
          <ac:chgData name="DUMONT, Lucie" userId="S::lucie.dumont@chu-lille.fr::46ef9213-eb4c-4c49-a06d-08d00808a7ed" providerId="AD" clId="Web-{43EA4045-C7A1-D46A-80AC-0525BBE2E798}" dt="2025-04-18T10:55:34.731" v="20" actId="20577"/>
          <ac:spMkLst>
            <pc:docMk/>
            <pc:sldMk cId="1267415064" sldId="271"/>
            <ac:spMk id="14" creationId="{00000000-0000-0000-0000-000000000000}"/>
          </ac:spMkLst>
        </pc:spChg>
      </pc:sldChg>
      <pc:sldChg chg="modSp">
        <pc:chgData name="DUMONT, Lucie" userId="S::lucie.dumont@chu-lille.fr::46ef9213-eb4c-4c49-a06d-08d00808a7ed" providerId="AD" clId="Web-{43EA4045-C7A1-D46A-80AC-0525BBE2E798}" dt="2025-04-18T10:55:45.247" v="22" actId="20577"/>
        <pc:sldMkLst>
          <pc:docMk/>
          <pc:sldMk cId="16845337" sldId="273"/>
        </pc:sldMkLst>
        <pc:spChg chg="mod">
          <ac:chgData name="DUMONT, Lucie" userId="S::lucie.dumont@chu-lille.fr::46ef9213-eb4c-4c49-a06d-08d00808a7ed" providerId="AD" clId="Web-{43EA4045-C7A1-D46A-80AC-0525BBE2E798}" dt="2025-04-18T10:55:45.247" v="22" actId="20577"/>
          <ac:spMkLst>
            <pc:docMk/>
            <pc:sldMk cId="16845337" sldId="273"/>
            <ac:spMk id="24" creationId="{CFF98053-60C9-6517-CE98-0A2F0650D432}"/>
          </ac:spMkLst>
        </pc:spChg>
      </pc:sldChg>
      <pc:sldChg chg="modSp">
        <pc:chgData name="DUMONT, Lucie" userId="S::lucie.dumont@chu-lille.fr::46ef9213-eb4c-4c49-a06d-08d00808a7ed" providerId="AD" clId="Web-{43EA4045-C7A1-D46A-80AC-0525BBE2E798}" dt="2025-04-18T10:57:47.490" v="34" actId="20577"/>
        <pc:sldMkLst>
          <pc:docMk/>
          <pc:sldMk cId="3062682043" sldId="274"/>
        </pc:sldMkLst>
        <pc:spChg chg="mod">
          <ac:chgData name="DUMONT, Lucie" userId="S::lucie.dumont@chu-lille.fr::46ef9213-eb4c-4c49-a06d-08d00808a7ed" providerId="AD" clId="Web-{43EA4045-C7A1-D46A-80AC-0525BBE2E798}" dt="2025-04-18T10:57:47.490" v="34" actId="20577"/>
          <ac:spMkLst>
            <pc:docMk/>
            <pc:sldMk cId="3062682043" sldId="274"/>
            <ac:spMk id="33" creationId="{00000000-0000-0000-0000-000000000000}"/>
          </ac:spMkLst>
        </pc:spChg>
      </pc:sldChg>
      <pc:sldChg chg="modSp">
        <pc:chgData name="DUMONT, Lucie" userId="S::lucie.dumont@chu-lille.fr::46ef9213-eb4c-4c49-a06d-08d00808a7ed" providerId="AD" clId="Web-{43EA4045-C7A1-D46A-80AC-0525BBE2E798}" dt="2025-04-18T10:56:06.374" v="24" actId="20577"/>
        <pc:sldMkLst>
          <pc:docMk/>
          <pc:sldMk cId="2159014386" sldId="275"/>
        </pc:sldMkLst>
        <pc:spChg chg="mod">
          <ac:chgData name="DUMONT, Lucie" userId="S::lucie.dumont@chu-lille.fr::46ef9213-eb4c-4c49-a06d-08d00808a7ed" providerId="AD" clId="Web-{43EA4045-C7A1-D46A-80AC-0525BBE2E798}" dt="2025-04-18T10:56:06.374" v="24" actId="20577"/>
          <ac:spMkLst>
            <pc:docMk/>
            <pc:sldMk cId="2159014386" sldId="275"/>
            <ac:spMk id="25" creationId="{27F07FF8-3E87-8C12-D6FA-7F1BFFDFA7EC}"/>
          </ac:spMkLst>
        </pc:spChg>
      </pc:sldChg>
      <pc:sldChg chg="modSp">
        <pc:chgData name="DUMONT, Lucie" userId="S::lucie.dumont@chu-lille.fr::46ef9213-eb4c-4c49-a06d-08d00808a7ed" providerId="AD" clId="Web-{43EA4045-C7A1-D46A-80AC-0525BBE2E798}" dt="2025-04-18T11:03:43.475" v="62" actId="14100"/>
        <pc:sldMkLst>
          <pc:docMk/>
          <pc:sldMk cId="3042328396" sldId="278"/>
        </pc:sldMkLst>
        <pc:spChg chg="mod">
          <ac:chgData name="DUMONT, Lucie" userId="S::lucie.dumont@chu-lille.fr::46ef9213-eb4c-4c49-a06d-08d00808a7ed" providerId="AD" clId="Web-{43EA4045-C7A1-D46A-80AC-0525BBE2E798}" dt="2025-04-18T11:03:43.475" v="62" actId="14100"/>
          <ac:spMkLst>
            <pc:docMk/>
            <pc:sldMk cId="3042328396" sldId="278"/>
            <ac:spMk id="4" creationId="{C9C64388-E9CC-FC2B-46BF-36058A2A508E}"/>
          </ac:spMkLst>
        </pc:spChg>
        <pc:spChg chg="mod">
          <ac:chgData name="DUMONT, Lucie" userId="S::lucie.dumont@chu-lille.fr::46ef9213-eb4c-4c49-a06d-08d00808a7ed" providerId="AD" clId="Web-{43EA4045-C7A1-D46A-80AC-0525BBE2E798}" dt="2025-04-18T11:01:56.546" v="61" actId="1076"/>
          <ac:spMkLst>
            <pc:docMk/>
            <pc:sldMk cId="3042328396" sldId="278"/>
            <ac:spMk id="48" creationId="{42C9AA27-C323-A6D5-746F-56A9CCAF4F90}"/>
          </ac:spMkLst>
        </pc:spChg>
      </pc:sldChg>
    </pc:docChg>
  </pc:docChgLst>
  <pc:docChgLst>
    <pc:chgData name="DUMONT, Lucie" userId="S::lucie.dumont@chu-lille.fr::46ef9213-eb4c-4c49-a06d-08d00808a7ed" providerId="AD" clId="Web-{DE6C6223-100C-7889-3DAC-ED30A8665CCE}"/>
    <pc:docChg chg="addSld modSld">
      <pc:chgData name="DUMONT, Lucie" userId="S::lucie.dumont@chu-lille.fr::46ef9213-eb4c-4c49-a06d-08d00808a7ed" providerId="AD" clId="Web-{DE6C6223-100C-7889-3DAC-ED30A8665CCE}" dt="2025-04-05T08:11:22.454" v="226"/>
      <pc:docMkLst>
        <pc:docMk/>
      </pc:docMkLst>
      <pc:sldChg chg="modSp">
        <pc:chgData name="DUMONT, Lucie" userId="S::lucie.dumont@chu-lille.fr::46ef9213-eb4c-4c49-a06d-08d00808a7ed" providerId="AD" clId="Web-{DE6C6223-100C-7889-3DAC-ED30A8665CCE}" dt="2025-04-05T07:46:51.066" v="5" actId="14100"/>
        <pc:sldMkLst>
          <pc:docMk/>
          <pc:sldMk cId="0" sldId="256"/>
        </pc:sldMkLst>
        <pc:spChg chg="mod">
          <ac:chgData name="DUMONT, Lucie" userId="S::lucie.dumont@chu-lille.fr::46ef9213-eb4c-4c49-a06d-08d00808a7ed" providerId="AD" clId="Web-{DE6C6223-100C-7889-3DAC-ED30A8665CCE}" dt="2025-04-05T07:46:51.066" v="5" actId="14100"/>
          <ac:spMkLst>
            <pc:docMk/>
            <pc:sldMk cId="0" sldId="256"/>
            <ac:spMk id="3" creationId="{00000000-0000-0000-0000-000000000000}"/>
          </ac:spMkLst>
        </pc:spChg>
      </pc:sldChg>
      <pc:sldChg chg="addSp delSp modSp">
        <pc:chgData name="DUMONT, Lucie" userId="S::lucie.dumont@chu-lille.fr::46ef9213-eb4c-4c49-a06d-08d00808a7ed" providerId="AD" clId="Web-{DE6C6223-100C-7889-3DAC-ED30A8665CCE}" dt="2025-04-05T07:52:48.122" v="128"/>
        <pc:sldMkLst>
          <pc:docMk/>
          <pc:sldMk cId="0" sldId="257"/>
        </pc:sldMkLst>
        <pc:spChg chg="mod">
          <ac:chgData name="DUMONT, Lucie" userId="S::lucie.dumont@chu-lille.fr::46ef9213-eb4c-4c49-a06d-08d00808a7ed" providerId="AD" clId="Web-{DE6C6223-100C-7889-3DAC-ED30A8665CCE}" dt="2025-04-05T07:52:37.700" v="123"/>
          <ac:spMkLst>
            <pc:docMk/>
            <pc:sldMk cId="0" sldId="257"/>
            <ac:spMk id="40" creationId="{00000000-0000-0000-0000-000000000000}"/>
          </ac:spMkLst>
        </pc:spChg>
        <pc:spChg chg="mod">
          <ac:chgData name="DUMONT, Lucie" userId="S::lucie.dumont@chu-lille.fr::46ef9213-eb4c-4c49-a06d-08d00808a7ed" providerId="AD" clId="Web-{DE6C6223-100C-7889-3DAC-ED30A8665CCE}" dt="2025-04-05T07:52:37.732" v="124"/>
          <ac:spMkLst>
            <pc:docMk/>
            <pc:sldMk cId="0" sldId="257"/>
            <ac:spMk id="41" creationId="{00000000-0000-0000-0000-000000000000}"/>
          </ac:spMkLst>
        </pc:spChg>
        <pc:spChg chg="mod">
          <ac:chgData name="DUMONT, Lucie" userId="S::lucie.dumont@chu-lille.fr::46ef9213-eb4c-4c49-a06d-08d00808a7ed" providerId="AD" clId="Web-{DE6C6223-100C-7889-3DAC-ED30A8665CCE}" dt="2025-04-05T07:52:48.091" v="127"/>
          <ac:spMkLst>
            <pc:docMk/>
            <pc:sldMk cId="0" sldId="257"/>
            <ac:spMk id="42" creationId="{00000000-0000-0000-0000-000000000000}"/>
          </ac:spMkLst>
        </pc:spChg>
        <pc:spChg chg="mod">
          <ac:chgData name="DUMONT, Lucie" userId="S::lucie.dumont@chu-lille.fr::46ef9213-eb4c-4c49-a06d-08d00808a7ed" providerId="AD" clId="Web-{DE6C6223-100C-7889-3DAC-ED30A8665CCE}" dt="2025-04-05T07:52:48.122" v="128"/>
          <ac:spMkLst>
            <pc:docMk/>
            <pc:sldMk cId="0" sldId="257"/>
            <ac:spMk id="43" creationId="{00000000-0000-0000-0000-000000000000}"/>
          </ac:spMkLst>
        </pc:spChg>
        <pc:spChg chg="mod">
          <ac:chgData name="DUMONT, Lucie" userId="S::lucie.dumont@chu-lille.fr::46ef9213-eb4c-4c49-a06d-08d00808a7ed" providerId="AD" clId="Web-{DE6C6223-100C-7889-3DAC-ED30A8665CCE}" dt="2025-04-05T07:51:15.026" v="109" actId="1076"/>
          <ac:spMkLst>
            <pc:docMk/>
            <pc:sldMk cId="0" sldId="257"/>
            <ac:spMk id="50" creationId="{00000000-0000-0000-0000-000000000000}"/>
          </ac:spMkLst>
        </pc:spChg>
        <pc:spChg chg="del mod">
          <ac:chgData name="DUMONT, Lucie" userId="S::lucie.dumont@chu-lille.fr::46ef9213-eb4c-4c49-a06d-08d00808a7ed" providerId="AD" clId="Web-{DE6C6223-100C-7889-3DAC-ED30A8665CCE}" dt="2025-04-05T07:50:39.369" v="104"/>
          <ac:spMkLst>
            <pc:docMk/>
            <pc:sldMk cId="0" sldId="257"/>
            <ac:spMk id="57" creationId="{00000000-0000-0000-0000-000000000000}"/>
          </ac:spMkLst>
        </pc:spChg>
        <pc:spChg chg="add del">
          <ac:chgData name="DUMONT, Lucie" userId="S::lucie.dumont@chu-lille.fr::46ef9213-eb4c-4c49-a06d-08d00808a7ed" providerId="AD" clId="Web-{DE6C6223-100C-7889-3DAC-ED30A8665CCE}" dt="2025-04-05T07:47:48.739" v="9"/>
          <ac:spMkLst>
            <pc:docMk/>
            <pc:sldMk cId="0" sldId="257"/>
            <ac:spMk id="58" creationId="{37398FC6-5146-7E09-E470-AFB02C0497C6}"/>
          </ac:spMkLst>
        </pc:spChg>
        <pc:spChg chg="add mod">
          <ac:chgData name="DUMONT, Lucie" userId="S::lucie.dumont@chu-lille.fr::46ef9213-eb4c-4c49-a06d-08d00808a7ed" providerId="AD" clId="Web-{DE6C6223-100C-7889-3DAC-ED30A8665CCE}" dt="2025-04-05T07:51:16.792" v="110" actId="1076"/>
          <ac:spMkLst>
            <pc:docMk/>
            <pc:sldMk cId="0" sldId="257"/>
            <ac:spMk id="59" creationId="{84528BC7-71B6-B784-B743-7A097D1B9FBC}"/>
          </ac:spMkLst>
        </pc:spChg>
      </pc:sldChg>
      <pc:sldChg chg="addSp delSp modSp">
        <pc:chgData name="DUMONT, Lucie" userId="S::lucie.dumont@chu-lille.fr::46ef9213-eb4c-4c49-a06d-08d00808a7ed" providerId="AD" clId="Web-{DE6C6223-100C-7889-3DAC-ED30A8665CCE}" dt="2025-04-05T07:55:45.299" v="146" actId="1076"/>
        <pc:sldMkLst>
          <pc:docMk/>
          <pc:sldMk cId="0" sldId="259"/>
        </pc:sldMkLst>
        <pc:spChg chg="mod">
          <ac:chgData name="DUMONT, Lucie" userId="S::lucie.dumont@chu-lille.fr::46ef9213-eb4c-4c49-a06d-08d00808a7ed" providerId="AD" clId="Web-{DE6C6223-100C-7889-3DAC-ED30A8665CCE}" dt="2025-04-05T07:54:48.298" v="135"/>
          <ac:spMkLst>
            <pc:docMk/>
            <pc:sldMk cId="0" sldId="259"/>
            <ac:spMk id="21" creationId="{00000000-0000-0000-0000-000000000000}"/>
          </ac:spMkLst>
        </pc:spChg>
        <pc:spChg chg="del mod">
          <ac:chgData name="DUMONT, Lucie" userId="S::lucie.dumont@chu-lille.fr::46ef9213-eb4c-4c49-a06d-08d00808a7ed" providerId="AD" clId="Web-{DE6C6223-100C-7889-3DAC-ED30A8665CCE}" dt="2025-04-05T07:55:02.064" v="140"/>
          <ac:spMkLst>
            <pc:docMk/>
            <pc:sldMk cId="0" sldId="259"/>
            <ac:spMk id="23" creationId="{00000000-0000-0000-0000-000000000000}"/>
          </ac:spMkLst>
        </pc:spChg>
        <pc:spChg chg="add del">
          <ac:chgData name="DUMONT, Lucie" userId="S::lucie.dumont@chu-lille.fr::46ef9213-eb4c-4c49-a06d-08d00808a7ed" providerId="AD" clId="Web-{DE6C6223-100C-7889-3DAC-ED30A8665CCE}" dt="2025-04-05T07:54:23.969" v="131"/>
          <ac:spMkLst>
            <pc:docMk/>
            <pc:sldMk cId="0" sldId="259"/>
            <ac:spMk id="25" creationId="{9B37E183-640D-456E-5086-6564D7424AB9}"/>
          </ac:spMkLst>
        </pc:spChg>
        <pc:spChg chg="add del">
          <ac:chgData name="DUMONT, Lucie" userId="S::lucie.dumont@chu-lille.fr::46ef9213-eb4c-4c49-a06d-08d00808a7ed" providerId="AD" clId="Web-{DE6C6223-100C-7889-3DAC-ED30A8665CCE}" dt="2025-04-05T07:54:30.578" v="133"/>
          <ac:spMkLst>
            <pc:docMk/>
            <pc:sldMk cId="0" sldId="259"/>
            <ac:spMk id="27" creationId="{0838B815-EB86-F755-604E-B1E95788D147}"/>
          </ac:spMkLst>
        </pc:spChg>
        <pc:spChg chg="add mod">
          <ac:chgData name="DUMONT, Lucie" userId="S::lucie.dumont@chu-lille.fr::46ef9213-eb4c-4c49-a06d-08d00808a7ed" providerId="AD" clId="Web-{DE6C6223-100C-7889-3DAC-ED30A8665CCE}" dt="2025-04-05T07:55:35.424" v="145" actId="1076"/>
          <ac:spMkLst>
            <pc:docMk/>
            <pc:sldMk cId="0" sldId="259"/>
            <ac:spMk id="28" creationId="{94CD4586-2E8A-D835-89EC-8CC3A59DBF67}"/>
          </ac:spMkLst>
        </pc:spChg>
        <pc:grpChg chg="mod">
          <ac:chgData name="DUMONT, Lucie" userId="S::lucie.dumont@chu-lille.fr::46ef9213-eb4c-4c49-a06d-08d00808a7ed" providerId="AD" clId="Web-{DE6C6223-100C-7889-3DAC-ED30A8665CCE}" dt="2025-04-05T07:55:45.299" v="146" actId="1076"/>
          <ac:grpSpMkLst>
            <pc:docMk/>
            <pc:sldMk cId="0" sldId="259"/>
            <ac:grpSpMk id="14" creationId="{00000000-0000-0000-0000-000000000000}"/>
          </ac:grpSpMkLst>
        </pc:grpChg>
      </pc:sldChg>
      <pc:sldChg chg="addSp delSp">
        <pc:chgData name="DUMONT, Lucie" userId="S::lucie.dumont@chu-lille.fr::46ef9213-eb4c-4c49-a06d-08d00808a7ed" providerId="AD" clId="Web-{DE6C6223-100C-7889-3DAC-ED30A8665CCE}" dt="2025-04-05T07:57:07.614" v="196"/>
        <pc:sldMkLst>
          <pc:docMk/>
          <pc:sldMk cId="0" sldId="260"/>
        </pc:sldMkLst>
        <pc:spChg chg="del">
          <ac:chgData name="DUMONT, Lucie" userId="S::lucie.dumont@chu-lille.fr::46ef9213-eb4c-4c49-a06d-08d00808a7ed" providerId="AD" clId="Web-{DE6C6223-100C-7889-3DAC-ED30A8665CCE}" dt="2025-04-05T07:57:04.489" v="195"/>
          <ac:spMkLst>
            <pc:docMk/>
            <pc:sldMk cId="0" sldId="260"/>
            <ac:spMk id="8" creationId="{00000000-0000-0000-0000-000000000000}"/>
          </ac:spMkLst>
        </pc:spChg>
        <pc:spChg chg="del">
          <ac:chgData name="DUMONT, Lucie" userId="S::lucie.dumont@chu-lille.fr::46ef9213-eb4c-4c49-a06d-08d00808a7ed" providerId="AD" clId="Web-{DE6C6223-100C-7889-3DAC-ED30A8665CCE}" dt="2025-04-05T07:57:04.489" v="190"/>
          <ac:spMkLst>
            <pc:docMk/>
            <pc:sldMk cId="0" sldId="260"/>
            <ac:spMk id="21" creationId="{00000000-0000-0000-0000-000000000000}"/>
          </ac:spMkLst>
        </pc:spChg>
        <pc:spChg chg="del">
          <ac:chgData name="DUMONT, Lucie" userId="S::lucie.dumont@chu-lille.fr::46ef9213-eb4c-4c49-a06d-08d00808a7ed" providerId="AD" clId="Web-{DE6C6223-100C-7889-3DAC-ED30A8665CCE}" dt="2025-04-05T07:57:04.489" v="187"/>
          <ac:spMkLst>
            <pc:docMk/>
            <pc:sldMk cId="0" sldId="260"/>
            <ac:spMk id="28" creationId="{00000000-0000-0000-0000-000000000000}"/>
          </ac:spMkLst>
        </pc:spChg>
        <pc:spChg chg="del">
          <ac:chgData name="DUMONT, Lucie" userId="S::lucie.dumont@chu-lille.fr::46ef9213-eb4c-4c49-a06d-08d00808a7ed" providerId="AD" clId="Web-{DE6C6223-100C-7889-3DAC-ED30A8665CCE}" dt="2025-04-05T07:57:04.489" v="180"/>
          <ac:spMkLst>
            <pc:docMk/>
            <pc:sldMk cId="0" sldId="260"/>
            <ac:spMk id="57" creationId="{00000000-0000-0000-0000-000000000000}"/>
          </ac:spMkLst>
        </pc:spChg>
        <pc:spChg chg="del">
          <ac:chgData name="DUMONT, Lucie" userId="S::lucie.dumont@chu-lille.fr::46ef9213-eb4c-4c49-a06d-08d00808a7ed" providerId="AD" clId="Web-{DE6C6223-100C-7889-3DAC-ED30A8665CCE}" dt="2025-04-05T07:57:04.489" v="179"/>
          <ac:spMkLst>
            <pc:docMk/>
            <pc:sldMk cId="0" sldId="260"/>
            <ac:spMk id="58" creationId="{00000000-0000-0000-0000-000000000000}"/>
          </ac:spMkLst>
        </pc:spChg>
        <pc:spChg chg="del">
          <ac:chgData name="DUMONT, Lucie" userId="S::lucie.dumont@chu-lille.fr::46ef9213-eb4c-4c49-a06d-08d00808a7ed" providerId="AD" clId="Web-{DE6C6223-100C-7889-3DAC-ED30A8665CCE}" dt="2025-04-05T07:57:04.489" v="178"/>
          <ac:spMkLst>
            <pc:docMk/>
            <pc:sldMk cId="0" sldId="260"/>
            <ac:spMk id="59" creationId="{00000000-0000-0000-0000-000000000000}"/>
          </ac:spMkLst>
        </pc:spChg>
        <pc:spChg chg="del">
          <ac:chgData name="DUMONT, Lucie" userId="S::lucie.dumont@chu-lille.fr::46ef9213-eb4c-4c49-a06d-08d00808a7ed" providerId="AD" clId="Web-{DE6C6223-100C-7889-3DAC-ED30A8665CCE}" dt="2025-04-05T07:57:04.489" v="177"/>
          <ac:spMkLst>
            <pc:docMk/>
            <pc:sldMk cId="0" sldId="260"/>
            <ac:spMk id="60" creationId="{00000000-0000-0000-0000-000000000000}"/>
          </ac:spMkLst>
        </pc:spChg>
        <pc:spChg chg="del">
          <ac:chgData name="DUMONT, Lucie" userId="S::lucie.dumont@chu-lille.fr::46ef9213-eb4c-4c49-a06d-08d00808a7ed" providerId="AD" clId="Web-{DE6C6223-100C-7889-3DAC-ED30A8665CCE}" dt="2025-04-05T07:57:04.489" v="176"/>
          <ac:spMkLst>
            <pc:docMk/>
            <pc:sldMk cId="0" sldId="260"/>
            <ac:spMk id="61" creationId="{00000000-0000-0000-0000-000000000000}"/>
          </ac:spMkLst>
        </pc:spChg>
        <pc:spChg chg="del">
          <ac:chgData name="DUMONT, Lucie" userId="S::lucie.dumont@chu-lille.fr::46ef9213-eb4c-4c49-a06d-08d00808a7ed" providerId="AD" clId="Web-{DE6C6223-100C-7889-3DAC-ED30A8665CCE}" dt="2025-04-05T07:57:04.489" v="175"/>
          <ac:spMkLst>
            <pc:docMk/>
            <pc:sldMk cId="0" sldId="260"/>
            <ac:spMk id="62" creationId="{00000000-0000-0000-0000-000000000000}"/>
          </ac:spMkLst>
        </pc:spChg>
        <pc:spChg chg="del">
          <ac:chgData name="DUMONT, Lucie" userId="S::lucie.dumont@chu-lille.fr::46ef9213-eb4c-4c49-a06d-08d00808a7ed" providerId="AD" clId="Web-{DE6C6223-100C-7889-3DAC-ED30A8665CCE}" dt="2025-04-05T07:57:04.489" v="174"/>
          <ac:spMkLst>
            <pc:docMk/>
            <pc:sldMk cId="0" sldId="260"/>
            <ac:spMk id="63" creationId="{00000000-0000-0000-0000-000000000000}"/>
          </ac:spMkLst>
        </pc:spChg>
        <pc:spChg chg="del">
          <ac:chgData name="DUMONT, Lucie" userId="S::lucie.dumont@chu-lille.fr::46ef9213-eb4c-4c49-a06d-08d00808a7ed" providerId="AD" clId="Web-{DE6C6223-100C-7889-3DAC-ED30A8665CCE}" dt="2025-04-05T07:57:04.489" v="173"/>
          <ac:spMkLst>
            <pc:docMk/>
            <pc:sldMk cId="0" sldId="260"/>
            <ac:spMk id="64" creationId="{00000000-0000-0000-0000-000000000000}"/>
          </ac:spMkLst>
        </pc:spChg>
        <pc:spChg chg="del">
          <ac:chgData name="DUMONT, Lucie" userId="S::lucie.dumont@chu-lille.fr::46ef9213-eb4c-4c49-a06d-08d00808a7ed" providerId="AD" clId="Web-{DE6C6223-100C-7889-3DAC-ED30A8665CCE}" dt="2025-04-05T07:57:04.489" v="166"/>
          <ac:spMkLst>
            <pc:docMk/>
            <pc:sldMk cId="0" sldId="260"/>
            <ac:spMk id="80" creationId="{C4B33629-FFC3-D690-6084-25F64AD0CF54}"/>
          </ac:spMkLst>
        </pc:spChg>
        <pc:spChg chg="del">
          <ac:chgData name="DUMONT, Lucie" userId="S::lucie.dumont@chu-lille.fr::46ef9213-eb4c-4c49-a06d-08d00808a7ed" providerId="AD" clId="Web-{DE6C6223-100C-7889-3DAC-ED30A8665CCE}" dt="2025-04-05T07:57:04.489" v="159"/>
          <ac:spMkLst>
            <pc:docMk/>
            <pc:sldMk cId="0" sldId="260"/>
            <ac:spMk id="88" creationId="{D9A48A6F-7B07-0AA4-D672-47661496A2B8}"/>
          </ac:spMkLst>
        </pc:spChg>
        <pc:spChg chg="del">
          <ac:chgData name="DUMONT, Lucie" userId="S::lucie.dumont@chu-lille.fr::46ef9213-eb4c-4c49-a06d-08d00808a7ed" providerId="AD" clId="Web-{DE6C6223-100C-7889-3DAC-ED30A8665CCE}" dt="2025-04-05T07:57:04.489" v="158"/>
          <ac:spMkLst>
            <pc:docMk/>
            <pc:sldMk cId="0" sldId="260"/>
            <ac:spMk id="89" creationId="{B5FDA1D3-AD71-BF7E-74E1-AFE44CF021AF}"/>
          </ac:spMkLst>
        </pc:spChg>
        <pc:spChg chg="del">
          <ac:chgData name="DUMONT, Lucie" userId="S::lucie.dumont@chu-lille.fr::46ef9213-eb4c-4c49-a06d-08d00808a7ed" providerId="AD" clId="Web-{DE6C6223-100C-7889-3DAC-ED30A8665CCE}" dt="2025-04-05T07:57:04.489" v="157"/>
          <ac:spMkLst>
            <pc:docMk/>
            <pc:sldMk cId="0" sldId="260"/>
            <ac:spMk id="90" creationId="{8744D5BC-FFAD-40A0-8B9A-5711283CDA7F}"/>
          </ac:spMkLst>
        </pc:spChg>
        <pc:spChg chg="del">
          <ac:chgData name="DUMONT, Lucie" userId="S::lucie.dumont@chu-lille.fr::46ef9213-eb4c-4c49-a06d-08d00808a7ed" providerId="AD" clId="Web-{DE6C6223-100C-7889-3DAC-ED30A8665CCE}" dt="2025-04-05T07:57:04.489" v="156"/>
          <ac:spMkLst>
            <pc:docMk/>
            <pc:sldMk cId="0" sldId="260"/>
            <ac:spMk id="91" creationId="{DA4C67A7-514F-6B73-4A4C-BF4BC9924C46}"/>
          </ac:spMkLst>
        </pc:spChg>
        <pc:spChg chg="del">
          <ac:chgData name="DUMONT, Lucie" userId="S::lucie.dumont@chu-lille.fr::46ef9213-eb4c-4c49-a06d-08d00808a7ed" providerId="AD" clId="Web-{DE6C6223-100C-7889-3DAC-ED30A8665CCE}" dt="2025-04-05T07:57:04.473" v="152"/>
          <ac:spMkLst>
            <pc:docMk/>
            <pc:sldMk cId="0" sldId="260"/>
            <ac:spMk id="95" creationId="{2EC4B72C-8209-7D82-EC44-83F972F8EF61}"/>
          </ac:spMkLst>
        </pc:spChg>
        <pc:spChg chg="del">
          <ac:chgData name="DUMONT, Lucie" userId="S::lucie.dumont@chu-lille.fr::46ef9213-eb4c-4c49-a06d-08d00808a7ed" providerId="AD" clId="Web-{DE6C6223-100C-7889-3DAC-ED30A8665CCE}" dt="2025-04-05T07:57:04.473" v="151"/>
          <ac:spMkLst>
            <pc:docMk/>
            <pc:sldMk cId="0" sldId="260"/>
            <ac:spMk id="96" creationId="{BD9E713E-EAE5-18ED-ABAC-9B548B9B7027}"/>
          </ac:spMkLst>
        </pc:spChg>
        <pc:spChg chg="del">
          <ac:chgData name="DUMONT, Lucie" userId="S::lucie.dumont@chu-lille.fr::46ef9213-eb4c-4c49-a06d-08d00808a7ed" providerId="AD" clId="Web-{DE6C6223-100C-7889-3DAC-ED30A8665CCE}" dt="2025-04-05T07:57:04.473" v="150"/>
          <ac:spMkLst>
            <pc:docMk/>
            <pc:sldMk cId="0" sldId="260"/>
            <ac:spMk id="97" creationId="{9F2D0ED8-9E44-ED38-58D3-EB8C0819EBD4}"/>
          </ac:spMkLst>
        </pc:spChg>
        <pc:spChg chg="del">
          <ac:chgData name="DUMONT, Lucie" userId="S::lucie.dumont@chu-lille.fr::46ef9213-eb4c-4c49-a06d-08d00808a7ed" providerId="AD" clId="Web-{DE6C6223-100C-7889-3DAC-ED30A8665CCE}" dt="2025-04-05T07:57:04.473" v="149"/>
          <ac:spMkLst>
            <pc:docMk/>
            <pc:sldMk cId="0" sldId="260"/>
            <ac:spMk id="98" creationId="{8F98DFE9-E0B7-D2FA-BB8F-7C1CAF7DAB44}"/>
          </ac:spMkLst>
        </pc:spChg>
        <pc:spChg chg="del">
          <ac:chgData name="DUMONT, Lucie" userId="S::lucie.dumont@chu-lille.fr::46ef9213-eb4c-4c49-a06d-08d00808a7ed" providerId="AD" clId="Web-{DE6C6223-100C-7889-3DAC-ED30A8665CCE}" dt="2025-04-05T07:57:04.473" v="148"/>
          <ac:spMkLst>
            <pc:docMk/>
            <pc:sldMk cId="0" sldId="260"/>
            <ac:spMk id="99" creationId="{76949C6A-C411-7195-0099-39514A1CD6D8}"/>
          </ac:spMkLst>
        </pc:spChg>
        <pc:spChg chg="add">
          <ac:chgData name="DUMONT, Lucie" userId="S::lucie.dumont@chu-lille.fr::46ef9213-eb4c-4c49-a06d-08d00808a7ed" providerId="AD" clId="Web-{DE6C6223-100C-7889-3DAC-ED30A8665CCE}" dt="2025-04-05T07:56:59.129" v="147"/>
          <ac:spMkLst>
            <pc:docMk/>
            <pc:sldMk cId="0" sldId="260"/>
            <ac:spMk id="100" creationId="{F0C0E983-DFA8-258E-6F17-40FF5EAA815D}"/>
          </ac:spMkLst>
        </pc:spChg>
        <pc:spChg chg="add">
          <ac:chgData name="DUMONT, Lucie" userId="S::lucie.dumont@chu-lille.fr::46ef9213-eb4c-4c49-a06d-08d00808a7ed" providerId="AD" clId="Web-{DE6C6223-100C-7889-3DAC-ED30A8665CCE}" dt="2025-04-05T07:56:59.129" v="147"/>
          <ac:spMkLst>
            <pc:docMk/>
            <pc:sldMk cId="0" sldId="260"/>
            <ac:spMk id="101" creationId="{DB8F834A-F6E5-4347-261B-73B20A8F107E}"/>
          </ac:spMkLst>
        </pc:spChg>
        <pc:spChg chg="add">
          <ac:chgData name="DUMONT, Lucie" userId="S::lucie.dumont@chu-lille.fr::46ef9213-eb4c-4c49-a06d-08d00808a7ed" providerId="AD" clId="Web-{DE6C6223-100C-7889-3DAC-ED30A8665CCE}" dt="2025-04-05T07:56:59.129" v="147"/>
          <ac:spMkLst>
            <pc:docMk/>
            <pc:sldMk cId="0" sldId="260"/>
            <ac:spMk id="102" creationId="{36475610-1F3B-5F55-CEB1-2795F68C2A0A}"/>
          </ac:spMkLst>
        </pc:spChg>
        <pc:spChg chg="add">
          <ac:chgData name="DUMONT, Lucie" userId="S::lucie.dumont@chu-lille.fr::46ef9213-eb4c-4c49-a06d-08d00808a7ed" providerId="AD" clId="Web-{DE6C6223-100C-7889-3DAC-ED30A8665CCE}" dt="2025-04-05T07:56:59.129" v="147"/>
          <ac:spMkLst>
            <pc:docMk/>
            <pc:sldMk cId="0" sldId="260"/>
            <ac:spMk id="106" creationId="{F64DCC69-9269-D814-1D12-E79E0E969DE3}"/>
          </ac:spMkLst>
        </pc:spChg>
        <pc:spChg chg="add">
          <ac:chgData name="DUMONT, Lucie" userId="S::lucie.dumont@chu-lille.fr::46ef9213-eb4c-4c49-a06d-08d00808a7ed" providerId="AD" clId="Web-{DE6C6223-100C-7889-3DAC-ED30A8665CCE}" dt="2025-04-05T07:56:59.129" v="147"/>
          <ac:spMkLst>
            <pc:docMk/>
            <pc:sldMk cId="0" sldId="260"/>
            <ac:spMk id="107" creationId="{4BE9A6AC-FC9B-075F-01C5-ECEEE066C823}"/>
          </ac:spMkLst>
        </pc:spChg>
        <pc:spChg chg="add">
          <ac:chgData name="DUMONT, Lucie" userId="S::lucie.dumont@chu-lille.fr::46ef9213-eb4c-4c49-a06d-08d00808a7ed" providerId="AD" clId="Web-{DE6C6223-100C-7889-3DAC-ED30A8665CCE}" dt="2025-04-05T07:56:59.129" v="147"/>
          <ac:spMkLst>
            <pc:docMk/>
            <pc:sldMk cId="0" sldId="260"/>
            <ac:spMk id="108" creationId="{607B274E-1EB4-CFA0-27C2-0DFCB930BC3B}"/>
          </ac:spMkLst>
        </pc:spChg>
        <pc:spChg chg="add">
          <ac:chgData name="DUMONT, Lucie" userId="S::lucie.dumont@chu-lille.fr::46ef9213-eb4c-4c49-a06d-08d00808a7ed" providerId="AD" clId="Web-{DE6C6223-100C-7889-3DAC-ED30A8665CCE}" dt="2025-04-05T07:56:59.129" v="147"/>
          <ac:spMkLst>
            <pc:docMk/>
            <pc:sldMk cId="0" sldId="260"/>
            <ac:spMk id="112" creationId="{8078BAFB-0D3E-37E3-7EA7-654E4A5159BC}"/>
          </ac:spMkLst>
        </pc:spChg>
        <pc:spChg chg="add">
          <ac:chgData name="DUMONT, Lucie" userId="S::lucie.dumont@chu-lille.fr::46ef9213-eb4c-4c49-a06d-08d00808a7ed" providerId="AD" clId="Web-{DE6C6223-100C-7889-3DAC-ED30A8665CCE}" dt="2025-04-05T07:56:59.129" v="147"/>
          <ac:spMkLst>
            <pc:docMk/>
            <pc:sldMk cId="0" sldId="260"/>
            <ac:spMk id="116" creationId="{A9576939-E655-0417-D1C3-5104FBD0B4AF}"/>
          </ac:spMkLst>
        </pc:spChg>
        <pc:spChg chg="add">
          <ac:chgData name="DUMONT, Lucie" userId="S::lucie.dumont@chu-lille.fr::46ef9213-eb4c-4c49-a06d-08d00808a7ed" providerId="AD" clId="Web-{DE6C6223-100C-7889-3DAC-ED30A8665CCE}" dt="2025-04-05T07:56:59.129" v="147"/>
          <ac:spMkLst>
            <pc:docMk/>
            <pc:sldMk cId="0" sldId="260"/>
            <ac:spMk id="117" creationId="{544D35F3-8F61-758F-BBF7-FAC703687E73}"/>
          </ac:spMkLst>
        </pc:spChg>
        <pc:spChg chg="add">
          <ac:chgData name="DUMONT, Lucie" userId="S::lucie.dumont@chu-lille.fr::46ef9213-eb4c-4c49-a06d-08d00808a7ed" providerId="AD" clId="Web-{DE6C6223-100C-7889-3DAC-ED30A8665CCE}" dt="2025-04-05T07:56:59.129" v="147"/>
          <ac:spMkLst>
            <pc:docMk/>
            <pc:sldMk cId="0" sldId="260"/>
            <ac:spMk id="120" creationId="{065974D4-4287-0831-E36F-6F722BBA13D0}"/>
          </ac:spMkLst>
        </pc:spChg>
        <pc:spChg chg="add">
          <ac:chgData name="DUMONT, Lucie" userId="S::lucie.dumont@chu-lille.fr::46ef9213-eb4c-4c49-a06d-08d00808a7ed" providerId="AD" clId="Web-{DE6C6223-100C-7889-3DAC-ED30A8665CCE}" dt="2025-04-05T07:57:07.614" v="196"/>
          <ac:spMkLst>
            <pc:docMk/>
            <pc:sldMk cId="0" sldId="260"/>
            <ac:spMk id="132" creationId="{DB0D0323-58F4-B78C-DE97-75A6DD694DC3}"/>
          </ac:spMkLst>
        </pc:spChg>
        <pc:spChg chg="add">
          <ac:chgData name="DUMONT, Lucie" userId="S::lucie.dumont@chu-lille.fr::46ef9213-eb4c-4c49-a06d-08d00808a7ed" providerId="AD" clId="Web-{DE6C6223-100C-7889-3DAC-ED30A8665CCE}" dt="2025-04-05T07:57:07.614" v="196"/>
          <ac:spMkLst>
            <pc:docMk/>
            <pc:sldMk cId="0" sldId="260"/>
            <ac:spMk id="140" creationId="{D01C7C49-6749-9B21-8B42-7787ECC8BAD7}"/>
          </ac:spMkLst>
        </pc:spChg>
        <pc:spChg chg="add">
          <ac:chgData name="DUMONT, Lucie" userId="S::lucie.dumont@chu-lille.fr::46ef9213-eb4c-4c49-a06d-08d00808a7ed" providerId="AD" clId="Web-{DE6C6223-100C-7889-3DAC-ED30A8665CCE}" dt="2025-04-05T07:57:07.614" v="196"/>
          <ac:spMkLst>
            <pc:docMk/>
            <pc:sldMk cId="0" sldId="260"/>
            <ac:spMk id="143" creationId="{37F00483-8564-673F-BDC8-A3878F2B7100}"/>
          </ac:spMkLst>
        </pc:spChg>
        <pc:spChg chg="add">
          <ac:chgData name="DUMONT, Lucie" userId="S::lucie.dumont@chu-lille.fr::46ef9213-eb4c-4c49-a06d-08d00808a7ed" providerId="AD" clId="Web-{DE6C6223-100C-7889-3DAC-ED30A8665CCE}" dt="2025-04-05T07:57:07.614" v="196"/>
          <ac:spMkLst>
            <pc:docMk/>
            <pc:sldMk cId="0" sldId="260"/>
            <ac:spMk id="152" creationId="{62B694E8-4C13-1A59-C7C2-6C64227DB69C}"/>
          </ac:spMkLst>
        </pc:spChg>
        <pc:spChg chg="add">
          <ac:chgData name="DUMONT, Lucie" userId="S::lucie.dumont@chu-lille.fr::46ef9213-eb4c-4c49-a06d-08d00808a7ed" providerId="AD" clId="Web-{DE6C6223-100C-7889-3DAC-ED30A8665CCE}" dt="2025-04-05T07:57:07.614" v="196"/>
          <ac:spMkLst>
            <pc:docMk/>
            <pc:sldMk cId="0" sldId="260"/>
            <ac:spMk id="153" creationId="{3FBC6B7D-C923-8158-0928-681DA021E7DA}"/>
          </ac:spMkLst>
        </pc:spChg>
        <pc:spChg chg="add">
          <ac:chgData name="DUMONT, Lucie" userId="S::lucie.dumont@chu-lille.fr::46ef9213-eb4c-4c49-a06d-08d00808a7ed" providerId="AD" clId="Web-{DE6C6223-100C-7889-3DAC-ED30A8665CCE}" dt="2025-04-05T07:57:07.614" v="196"/>
          <ac:spMkLst>
            <pc:docMk/>
            <pc:sldMk cId="0" sldId="260"/>
            <ac:spMk id="160" creationId="{D554D30A-2847-7358-E9EF-AAFF64D0A878}"/>
          </ac:spMkLst>
        </pc:spChg>
        <pc:spChg chg="add">
          <ac:chgData name="DUMONT, Lucie" userId="S::lucie.dumont@chu-lille.fr::46ef9213-eb4c-4c49-a06d-08d00808a7ed" providerId="AD" clId="Web-{DE6C6223-100C-7889-3DAC-ED30A8665CCE}" dt="2025-04-05T07:57:07.614" v="196"/>
          <ac:spMkLst>
            <pc:docMk/>
            <pc:sldMk cId="0" sldId="260"/>
            <ac:spMk id="161" creationId="{F86A2719-0426-6646-11DB-8A70C80C6403}"/>
          </ac:spMkLst>
        </pc:spChg>
        <pc:spChg chg="add">
          <ac:chgData name="DUMONT, Lucie" userId="S::lucie.dumont@chu-lille.fr::46ef9213-eb4c-4c49-a06d-08d00808a7ed" providerId="AD" clId="Web-{DE6C6223-100C-7889-3DAC-ED30A8665CCE}" dt="2025-04-05T07:57:07.614" v="196"/>
          <ac:spMkLst>
            <pc:docMk/>
            <pc:sldMk cId="0" sldId="260"/>
            <ac:spMk id="162" creationId="{6529BEA5-038B-01C0-5EA3-023DE9FB51AA}"/>
          </ac:spMkLst>
        </pc:spChg>
        <pc:spChg chg="add">
          <ac:chgData name="DUMONT, Lucie" userId="S::lucie.dumont@chu-lille.fr::46ef9213-eb4c-4c49-a06d-08d00808a7ed" providerId="AD" clId="Web-{DE6C6223-100C-7889-3DAC-ED30A8665CCE}" dt="2025-04-05T07:57:07.614" v="196"/>
          <ac:spMkLst>
            <pc:docMk/>
            <pc:sldMk cId="0" sldId="260"/>
            <ac:spMk id="171" creationId="{6B2F804F-1814-AAA7-C1FD-DB148572C87E}"/>
          </ac:spMkLst>
        </pc:spChg>
        <pc:spChg chg="add">
          <ac:chgData name="DUMONT, Lucie" userId="S::lucie.dumont@chu-lille.fr::46ef9213-eb4c-4c49-a06d-08d00808a7ed" providerId="AD" clId="Web-{DE6C6223-100C-7889-3DAC-ED30A8665CCE}" dt="2025-04-05T07:57:07.614" v="196"/>
          <ac:spMkLst>
            <pc:docMk/>
            <pc:sldMk cId="0" sldId="260"/>
            <ac:spMk id="174" creationId="{6C0C6377-C676-9C99-D566-91C0EB954DFC}"/>
          </ac:spMkLst>
        </pc:spChg>
        <pc:grpChg chg="del">
          <ac:chgData name="DUMONT, Lucie" userId="S::lucie.dumont@chu-lille.fr::46ef9213-eb4c-4c49-a06d-08d00808a7ed" providerId="AD" clId="Web-{DE6C6223-100C-7889-3DAC-ED30A8665CCE}" dt="2025-04-05T07:57:04.489" v="194"/>
          <ac:grpSpMkLst>
            <pc:docMk/>
            <pc:sldMk cId="0" sldId="260"/>
            <ac:grpSpMk id="9" creationId="{00000000-0000-0000-0000-000000000000}"/>
          </ac:grpSpMkLst>
        </pc:grpChg>
        <pc:grpChg chg="del">
          <ac:chgData name="DUMONT, Lucie" userId="S::lucie.dumont@chu-lille.fr::46ef9213-eb4c-4c49-a06d-08d00808a7ed" providerId="AD" clId="Web-{DE6C6223-100C-7889-3DAC-ED30A8665CCE}" dt="2025-04-05T07:57:04.489" v="193"/>
          <ac:grpSpMkLst>
            <pc:docMk/>
            <pc:sldMk cId="0" sldId="260"/>
            <ac:grpSpMk id="12" creationId="{00000000-0000-0000-0000-000000000000}"/>
          </ac:grpSpMkLst>
        </pc:grpChg>
        <pc:grpChg chg="del">
          <ac:chgData name="DUMONT, Lucie" userId="S::lucie.dumont@chu-lille.fr::46ef9213-eb4c-4c49-a06d-08d00808a7ed" providerId="AD" clId="Web-{DE6C6223-100C-7889-3DAC-ED30A8665CCE}" dt="2025-04-05T07:57:04.489" v="192"/>
          <ac:grpSpMkLst>
            <pc:docMk/>
            <pc:sldMk cId="0" sldId="260"/>
            <ac:grpSpMk id="15" creationId="{00000000-0000-0000-0000-000000000000}"/>
          </ac:grpSpMkLst>
        </pc:grpChg>
        <pc:grpChg chg="del">
          <ac:chgData name="DUMONT, Lucie" userId="S::lucie.dumont@chu-lille.fr::46ef9213-eb4c-4c49-a06d-08d00808a7ed" providerId="AD" clId="Web-{DE6C6223-100C-7889-3DAC-ED30A8665CCE}" dt="2025-04-05T07:57:04.489" v="191"/>
          <ac:grpSpMkLst>
            <pc:docMk/>
            <pc:sldMk cId="0" sldId="260"/>
            <ac:grpSpMk id="18" creationId="{00000000-0000-0000-0000-000000000000}"/>
          </ac:grpSpMkLst>
        </pc:grpChg>
        <pc:grpChg chg="del">
          <ac:chgData name="DUMONT, Lucie" userId="S::lucie.dumont@chu-lille.fr::46ef9213-eb4c-4c49-a06d-08d00808a7ed" providerId="AD" clId="Web-{DE6C6223-100C-7889-3DAC-ED30A8665CCE}" dt="2025-04-05T07:57:04.489" v="189"/>
          <ac:grpSpMkLst>
            <pc:docMk/>
            <pc:sldMk cId="0" sldId="260"/>
            <ac:grpSpMk id="22" creationId="{00000000-0000-0000-0000-000000000000}"/>
          </ac:grpSpMkLst>
        </pc:grpChg>
        <pc:grpChg chg="del">
          <ac:chgData name="DUMONT, Lucie" userId="S::lucie.dumont@chu-lille.fr::46ef9213-eb4c-4c49-a06d-08d00808a7ed" providerId="AD" clId="Web-{DE6C6223-100C-7889-3DAC-ED30A8665CCE}" dt="2025-04-05T07:57:04.489" v="188"/>
          <ac:grpSpMkLst>
            <pc:docMk/>
            <pc:sldMk cId="0" sldId="260"/>
            <ac:grpSpMk id="25" creationId="{00000000-0000-0000-0000-000000000000}"/>
          </ac:grpSpMkLst>
        </pc:grpChg>
        <pc:grpChg chg="del">
          <ac:chgData name="DUMONT, Lucie" userId="S::lucie.dumont@chu-lille.fr::46ef9213-eb4c-4c49-a06d-08d00808a7ed" providerId="AD" clId="Web-{DE6C6223-100C-7889-3DAC-ED30A8665CCE}" dt="2025-04-05T07:57:04.489" v="186"/>
          <ac:grpSpMkLst>
            <pc:docMk/>
            <pc:sldMk cId="0" sldId="260"/>
            <ac:grpSpMk id="29" creationId="{00000000-0000-0000-0000-000000000000}"/>
          </ac:grpSpMkLst>
        </pc:grpChg>
        <pc:grpChg chg="del">
          <ac:chgData name="DUMONT, Lucie" userId="S::lucie.dumont@chu-lille.fr::46ef9213-eb4c-4c49-a06d-08d00808a7ed" providerId="AD" clId="Web-{DE6C6223-100C-7889-3DAC-ED30A8665CCE}" dt="2025-04-05T07:57:04.489" v="185"/>
          <ac:grpSpMkLst>
            <pc:docMk/>
            <pc:sldMk cId="0" sldId="260"/>
            <ac:grpSpMk id="32" creationId="{00000000-0000-0000-0000-000000000000}"/>
          </ac:grpSpMkLst>
        </pc:grpChg>
        <pc:grpChg chg="del">
          <ac:chgData name="DUMONT, Lucie" userId="S::lucie.dumont@chu-lille.fr::46ef9213-eb4c-4c49-a06d-08d00808a7ed" providerId="AD" clId="Web-{DE6C6223-100C-7889-3DAC-ED30A8665CCE}" dt="2025-04-05T07:57:04.489" v="184"/>
          <ac:grpSpMkLst>
            <pc:docMk/>
            <pc:sldMk cId="0" sldId="260"/>
            <ac:grpSpMk id="36" creationId="{00000000-0000-0000-0000-000000000000}"/>
          </ac:grpSpMkLst>
        </pc:grpChg>
        <pc:grpChg chg="del">
          <ac:chgData name="DUMONT, Lucie" userId="S::lucie.dumont@chu-lille.fr::46ef9213-eb4c-4c49-a06d-08d00808a7ed" providerId="AD" clId="Web-{DE6C6223-100C-7889-3DAC-ED30A8665CCE}" dt="2025-04-05T07:57:04.489" v="183"/>
          <ac:grpSpMkLst>
            <pc:docMk/>
            <pc:sldMk cId="0" sldId="260"/>
            <ac:grpSpMk id="39" creationId="{00000000-0000-0000-0000-000000000000}"/>
          </ac:grpSpMkLst>
        </pc:grpChg>
        <pc:grpChg chg="del">
          <ac:chgData name="DUMONT, Lucie" userId="S::lucie.dumont@chu-lille.fr::46ef9213-eb4c-4c49-a06d-08d00808a7ed" providerId="AD" clId="Web-{DE6C6223-100C-7889-3DAC-ED30A8665CCE}" dt="2025-04-05T07:57:04.489" v="182"/>
          <ac:grpSpMkLst>
            <pc:docMk/>
            <pc:sldMk cId="0" sldId="260"/>
            <ac:grpSpMk id="48" creationId="{00000000-0000-0000-0000-000000000000}"/>
          </ac:grpSpMkLst>
        </pc:grpChg>
        <pc:grpChg chg="del">
          <ac:chgData name="DUMONT, Lucie" userId="S::lucie.dumont@chu-lille.fr::46ef9213-eb4c-4c49-a06d-08d00808a7ed" providerId="AD" clId="Web-{DE6C6223-100C-7889-3DAC-ED30A8665CCE}" dt="2025-04-05T07:57:04.489" v="181"/>
          <ac:grpSpMkLst>
            <pc:docMk/>
            <pc:sldMk cId="0" sldId="260"/>
            <ac:grpSpMk id="54" creationId="{00000000-0000-0000-0000-000000000000}"/>
          </ac:grpSpMkLst>
        </pc:grpChg>
        <pc:grpChg chg="del">
          <ac:chgData name="DUMONT, Lucie" userId="S::lucie.dumont@chu-lille.fr::46ef9213-eb4c-4c49-a06d-08d00808a7ed" providerId="AD" clId="Web-{DE6C6223-100C-7889-3DAC-ED30A8665CCE}" dt="2025-04-05T07:57:04.489" v="172"/>
          <ac:grpSpMkLst>
            <pc:docMk/>
            <pc:sldMk cId="0" sldId="260"/>
            <ac:grpSpMk id="74" creationId="{3956B0DC-7C06-FDA9-C8C5-CD4CD6305895}"/>
          </ac:grpSpMkLst>
        </pc:grpChg>
        <pc:grpChg chg="del">
          <ac:chgData name="DUMONT, Lucie" userId="S::lucie.dumont@chu-lille.fr::46ef9213-eb4c-4c49-a06d-08d00808a7ed" providerId="AD" clId="Web-{DE6C6223-100C-7889-3DAC-ED30A8665CCE}" dt="2025-04-05T07:57:04.489" v="171"/>
          <ac:grpSpMkLst>
            <pc:docMk/>
            <pc:sldMk cId="0" sldId="260"/>
            <ac:grpSpMk id="75" creationId="{4A59FA53-7215-E44F-8F77-59A10E72415C}"/>
          </ac:grpSpMkLst>
        </pc:grpChg>
        <pc:grpChg chg="del">
          <ac:chgData name="DUMONT, Lucie" userId="S::lucie.dumont@chu-lille.fr::46ef9213-eb4c-4c49-a06d-08d00808a7ed" providerId="AD" clId="Web-{DE6C6223-100C-7889-3DAC-ED30A8665CCE}" dt="2025-04-05T07:57:04.489" v="170"/>
          <ac:grpSpMkLst>
            <pc:docMk/>
            <pc:sldMk cId="0" sldId="260"/>
            <ac:grpSpMk id="76" creationId="{CB661226-5E54-1503-6327-064B33A40FD7}"/>
          </ac:grpSpMkLst>
        </pc:grpChg>
        <pc:grpChg chg="del">
          <ac:chgData name="DUMONT, Lucie" userId="S::lucie.dumont@chu-lille.fr::46ef9213-eb4c-4c49-a06d-08d00808a7ed" providerId="AD" clId="Web-{DE6C6223-100C-7889-3DAC-ED30A8665CCE}" dt="2025-04-05T07:57:04.489" v="169"/>
          <ac:grpSpMkLst>
            <pc:docMk/>
            <pc:sldMk cId="0" sldId="260"/>
            <ac:grpSpMk id="77" creationId="{8B8A58B8-139A-B681-2B22-C6723A062A17}"/>
          </ac:grpSpMkLst>
        </pc:grpChg>
        <pc:grpChg chg="del">
          <ac:chgData name="DUMONT, Lucie" userId="S::lucie.dumont@chu-lille.fr::46ef9213-eb4c-4c49-a06d-08d00808a7ed" providerId="AD" clId="Web-{DE6C6223-100C-7889-3DAC-ED30A8665CCE}" dt="2025-04-05T07:57:04.489" v="168"/>
          <ac:grpSpMkLst>
            <pc:docMk/>
            <pc:sldMk cId="0" sldId="260"/>
            <ac:grpSpMk id="78" creationId="{E11769CF-E69E-F860-E97F-6CCA8502A655}"/>
          </ac:grpSpMkLst>
        </pc:grpChg>
        <pc:grpChg chg="del">
          <ac:chgData name="DUMONT, Lucie" userId="S::lucie.dumont@chu-lille.fr::46ef9213-eb4c-4c49-a06d-08d00808a7ed" providerId="AD" clId="Web-{DE6C6223-100C-7889-3DAC-ED30A8665CCE}" dt="2025-04-05T07:57:04.489" v="167"/>
          <ac:grpSpMkLst>
            <pc:docMk/>
            <pc:sldMk cId="0" sldId="260"/>
            <ac:grpSpMk id="79" creationId="{0DD100BF-716D-C3E8-F51E-5F27A7E7F760}"/>
          </ac:grpSpMkLst>
        </pc:grpChg>
        <pc:grpChg chg="del">
          <ac:chgData name="DUMONT, Lucie" userId="S::lucie.dumont@chu-lille.fr::46ef9213-eb4c-4c49-a06d-08d00808a7ed" providerId="AD" clId="Web-{DE6C6223-100C-7889-3DAC-ED30A8665CCE}" dt="2025-04-05T07:57:04.489" v="165"/>
          <ac:grpSpMkLst>
            <pc:docMk/>
            <pc:sldMk cId="0" sldId="260"/>
            <ac:grpSpMk id="81" creationId="{B71DB891-73DA-F50E-55AF-B45B8D8261A6}"/>
          </ac:grpSpMkLst>
        </pc:grpChg>
        <pc:grpChg chg="del">
          <ac:chgData name="DUMONT, Lucie" userId="S::lucie.dumont@chu-lille.fr::46ef9213-eb4c-4c49-a06d-08d00808a7ed" providerId="AD" clId="Web-{DE6C6223-100C-7889-3DAC-ED30A8665CCE}" dt="2025-04-05T07:57:04.489" v="164"/>
          <ac:grpSpMkLst>
            <pc:docMk/>
            <pc:sldMk cId="0" sldId="260"/>
            <ac:grpSpMk id="82" creationId="{8F206022-4FAF-319C-B406-F6466C94EC7A}"/>
          </ac:grpSpMkLst>
        </pc:grpChg>
        <pc:grpChg chg="del">
          <ac:chgData name="DUMONT, Lucie" userId="S::lucie.dumont@chu-lille.fr::46ef9213-eb4c-4c49-a06d-08d00808a7ed" providerId="AD" clId="Web-{DE6C6223-100C-7889-3DAC-ED30A8665CCE}" dt="2025-04-05T07:57:04.489" v="163"/>
          <ac:grpSpMkLst>
            <pc:docMk/>
            <pc:sldMk cId="0" sldId="260"/>
            <ac:grpSpMk id="83" creationId="{D51AA390-3A84-DD7E-A95F-2C1CD9B13B45}"/>
          </ac:grpSpMkLst>
        </pc:grpChg>
        <pc:grpChg chg="del">
          <ac:chgData name="DUMONT, Lucie" userId="S::lucie.dumont@chu-lille.fr::46ef9213-eb4c-4c49-a06d-08d00808a7ed" providerId="AD" clId="Web-{DE6C6223-100C-7889-3DAC-ED30A8665CCE}" dt="2025-04-05T07:57:04.489" v="162"/>
          <ac:grpSpMkLst>
            <pc:docMk/>
            <pc:sldMk cId="0" sldId="260"/>
            <ac:grpSpMk id="84" creationId="{55B39655-3FAD-13BD-FB5F-E119AB9E9583}"/>
          </ac:grpSpMkLst>
        </pc:grpChg>
        <pc:grpChg chg="del">
          <ac:chgData name="DUMONT, Lucie" userId="S::lucie.dumont@chu-lille.fr::46ef9213-eb4c-4c49-a06d-08d00808a7ed" providerId="AD" clId="Web-{DE6C6223-100C-7889-3DAC-ED30A8665CCE}" dt="2025-04-05T07:57:04.489" v="161"/>
          <ac:grpSpMkLst>
            <pc:docMk/>
            <pc:sldMk cId="0" sldId="260"/>
            <ac:grpSpMk id="86" creationId="{509BB684-B846-53B3-3D22-791AE1F7685B}"/>
          </ac:grpSpMkLst>
        </pc:grpChg>
        <pc:grpChg chg="del">
          <ac:chgData name="DUMONT, Lucie" userId="S::lucie.dumont@chu-lille.fr::46ef9213-eb4c-4c49-a06d-08d00808a7ed" providerId="AD" clId="Web-{DE6C6223-100C-7889-3DAC-ED30A8665CCE}" dt="2025-04-05T07:57:04.489" v="160"/>
          <ac:grpSpMkLst>
            <pc:docMk/>
            <pc:sldMk cId="0" sldId="260"/>
            <ac:grpSpMk id="87" creationId="{CBA3C974-194A-8C0E-3487-A49FBC86DDB2}"/>
          </ac:grpSpMkLst>
        </pc:grpChg>
        <pc:picChg chg="del">
          <ac:chgData name="DUMONT, Lucie" userId="S::lucie.dumont@chu-lille.fr::46ef9213-eb4c-4c49-a06d-08d00808a7ed" providerId="AD" clId="Web-{DE6C6223-100C-7889-3DAC-ED30A8665CCE}" dt="2025-04-05T07:57:04.489" v="155"/>
          <ac:picMkLst>
            <pc:docMk/>
            <pc:sldMk cId="0" sldId="260"/>
            <ac:picMk id="92" creationId="{6F8BB72B-59AF-A5B3-B115-A1AF0C0C044D}"/>
          </ac:picMkLst>
        </pc:picChg>
        <pc:picChg chg="del">
          <ac:chgData name="DUMONT, Lucie" userId="S::lucie.dumont@chu-lille.fr::46ef9213-eb4c-4c49-a06d-08d00808a7ed" providerId="AD" clId="Web-{DE6C6223-100C-7889-3DAC-ED30A8665CCE}" dt="2025-04-05T07:57:04.489" v="154"/>
          <ac:picMkLst>
            <pc:docMk/>
            <pc:sldMk cId="0" sldId="260"/>
            <ac:picMk id="93" creationId="{5242E001-EF05-5128-8657-3BAFBEC15161}"/>
          </ac:picMkLst>
        </pc:picChg>
        <pc:picChg chg="del">
          <ac:chgData name="DUMONT, Lucie" userId="S::lucie.dumont@chu-lille.fr::46ef9213-eb4c-4c49-a06d-08d00808a7ed" providerId="AD" clId="Web-{DE6C6223-100C-7889-3DAC-ED30A8665CCE}" dt="2025-04-05T07:57:04.473" v="153"/>
          <ac:picMkLst>
            <pc:docMk/>
            <pc:sldMk cId="0" sldId="260"/>
            <ac:picMk id="94" creationId="{EE6B368B-EFC9-2D9B-D5C8-3F213129BAD2}"/>
          </ac:picMkLst>
        </pc:picChg>
      </pc:sldChg>
      <pc:sldChg chg="addSp delSp modSp">
        <pc:chgData name="DUMONT, Lucie" userId="S::lucie.dumont@chu-lille.fr::46ef9213-eb4c-4c49-a06d-08d00808a7ed" providerId="AD" clId="Web-{DE6C6223-100C-7889-3DAC-ED30A8665CCE}" dt="2025-04-05T08:10:44.875" v="222" actId="1076"/>
        <pc:sldMkLst>
          <pc:docMk/>
          <pc:sldMk cId="0" sldId="261"/>
        </pc:sldMkLst>
        <pc:spChg chg="del mod">
          <ac:chgData name="DUMONT, Lucie" userId="S::lucie.dumont@chu-lille.fr::46ef9213-eb4c-4c49-a06d-08d00808a7ed" providerId="AD" clId="Web-{DE6C6223-100C-7889-3DAC-ED30A8665CCE}" dt="2025-04-05T08:10:28.312" v="215"/>
          <ac:spMkLst>
            <pc:docMk/>
            <pc:sldMk cId="0" sldId="261"/>
            <ac:spMk id="9" creationId="{00000000-0000-0000-0000-000000000000}"/>
          </ac:spMkLst>
        </pc:spChg>
        <pc:spChg chg="add">
          <ac:chgData name="DUMONT, Lucie" userId="S::lucie.dumont@chu-lille.fr::46ef9213-eb4c-4c49-a06d-08d00808a7ed" providerId="AD" clId="Web-{DE6C6223-100C-7889-3DAC-ED30A8665CCE}" dt="2025-04-05T07:57:29.677" v="197"/>
          <ac:spMkLst>
            <pc:docMk/>
            <pc:sldMk cId="0" sldId="261"/>
            <ac:spMk id="11" creationId="{1542E73C-6CC5-A7FC-891C-11390682A584}"/>
          </ac:spMkLst>
        </pc:spChg>
        <pc:spChg chg="add">
          <ac:chgData name="DUMONT, Lucie" userId="S::lucie.dumont@chu-lille.fr::46ef9213-eb4c-4c49-a06d-08d00808a7ed" providerId="AD" clId="Web-{DE6C6223-100C-7889-3DAC-ED30A8665CCE}" dt="2025-04-05T07:57:29.677" v="197"/>
          <ac:spMkLst>
            <pc:docMk/>
            <pc:sldMk cId="0" sldId="261"/>
            <ac:spMk id="12" creationId="{98320438-7A0E-8E06-4629-E8183879794E}"/>
          </ac:spMkLst>
        </pc:spChg>
        <pc:spChg chg="add">
          <ac:chgData name="DUMONT, Lucie" userId="S::lucie.dumont@chu-lille.fr::46ef9213-eb4c-4c49-a06d-08d00808a7ed" providerId="AD" clId="Web-{DE6C6223-100C-7889-3DAC-ED30A8665CCE}" dt="2025-04-05T07:57:29.677" v="197"/>
          <ac:spMkLst>
            <pc:docMk/>
            <pc:sldMk cId="0" sldId="261"/>
            <ac:spMk id="13" creationId="{E40ABD1A-608E-3FBC-C544-76746460F0EC}"/>
          </ac:spMkLst>
        </pc:spChg>
        <pc:spChg chg="add del">
          <ac:chgData name="DUMONT, Lucie" userId="S::lucie.dumont@chu-lille.fr::46ef9213-eb4c-4c49-a06d-08d00808a7ed" providerId="AD" clId="Web-{DE6C6223-100C-7889-3DAC-ED30A8665CCE}" dt="2025-04-05T08:10:28.375" v="217"/>
          <ac:spMkLst>
            <pc:docMk/>
            <pc:sldMk cId="0" sldId="261"/>
            <ac:spMk id="22" creationId="{5A77D979-C147-E2E8-7A6E-FE6D49F2A42D}"/>
          </ac:spMkLst>
        </pc:spChg>
        <pc:spChg chg="add del">
          <ac:chgData name="DUMONT, Lucie" userId="S::lucie.dumont@chu-lille.fr::46ef9213-eb4c-4c49-a06d-08d00808a7ed" providerId="AD" clId="Web-{DE6C6223-100C-7889-3DAC-ED30A8665CCE}" dt="2025-04-05T08:10:28.343" v="216"/>
          <ac:spMkLst>
            <pc:docMk/>
            <pc:sldMk cId="0" sldId="261"/>
            <ac:spMk id="23" creationId="{50137E29-2DC4-AF4D-1AE7-9E9019B9B395}"/>
          </ac:spMkLst>
        </pc:spChg>
        <pc:spChg chg="add mod">
          <ac:chgData name="DUMONT, Lucie" userId="S::lucie.dumont@chu-lille.fr::46ef9213-eb4c-4c49-a06d-08d00808a7ed" providerId="AD" clId="Web-{DE6C6223-100C-7889-3DAC-ED30A8665CCE}" dt="2025-04-05T08:10:44.875" v="222" actId="1076"/>
          <ac:spMkLst>
            <pc:docMk/>
            <pc:sldMk cId="0" sldId="261"/>
            <ac:spMk id="24" creationId="{CFF98053-60C9-6517-CE98-0A2F0650D432}"/>
          </ac:spMkLst>
        </pc:spChg>
        <pc:picChg chg="add">
          <ac:chgData name="DUMONT, Lucie" userId="S::lucie.dumont@chu-lille.fr::46ef9213-eb4c-4c49-a06d-08d00808a7ed" providerId="AD" clId="Web-{DE6C6223-100C-7889-3DAC-ED30A8665CCE}" dt="2025-04-05T07:57:29.677" v="197"/>
          <ac:picMkLst>
            <pc:docMk/>
            <pc:sldMk cId="0" sldId="261"/>
            <ac:picMk id="10" creationId="{FF833A87-CFCA-AFAA-EC2C-9BE8CB0C00CD}"/>
          </ac:picMkLst>
        </pc:picChg>
        <pc:cxnChg chg="add">
          <ac:chgData name="DUMONT, Lucie" userId="S::lucie.dumont@chu-lille.fr::46ef9213-eb4c-4c49-a06d-08d00808a7ed" providerId="AD" clId="Web-{DE6C6223-100C-7889-3DAC-ED30A8665CCE}" dt="2025-04-05T07:57:29.677" v="197"/>
          <ac:cxnSpMkLst>
            <pc:docMk/>
            <pc:sldMk cId="0" sldId="261"/>
            <ac:cxnSpMk id="16" creationId="{0CFF871D-614E-AE47-BEA1-89C3BCED326B}"/>
          </ac:cxnSpMkLst>
        </pc:cxnChg>
        <pc:cxnChg chg="add">
          <ac:chgData name="DUMONT, Lucie" userId="S::lucie.dumont@chu-lille.fr::46ef9213-eb4c-4c49-a06d-08d00808a7ed" providerId="AD" clId="Web-{DE6C6223-100C-7889-3DAC-ED30A8665CCE}" dt="2025-04-05T07:57:29.677" v="197"/>
          <ac:cxnSpMkLst>
            <pc:docMk/>
            <pc:sldMk cId="0" sldId="261"/>
            <ac:cxnSpMk id="17" creationId="{466E083B-6221-FADD-61B2-BE0033A2CD7A}"/>
          </ac:cxnSpMkLst>
        </pc:cxnChg>
        <pc:cxnChg chg="add">
          <ac:chgData name="DUMONT, Lucie" userId="S::lucie.dumont@chu-lille.fr::46ef9213-eb4c-4c49-a06d-08d00808a7ed" providerId="AD" clId="Web-{DE6C6223-100C-7889-3DAC-ED30A8665CCE}" dt="2025-04-05T07:57:29.677" v="197"/>
          <ac:cxnSpMkLst>
            <pc:docMk/>
            <pc:sldMk cId="0" sldId="261"/>
            <ac:cxnSpMk id="18" creationId="{4F7DB9CD-10BC-9E01-A656-7C6B9F523704}"/>
          </ac:cxnSpMkLst>
        </pc:cxnChg>
        <pc:cxnChg chg="add">
          <ac:chgData name="DUMONT, Lucie" userId="S::lucie.dumont@chu-lille.fr::46ef9213-eb4c-4c49-a06d-08d00808a7ed" providerId="AD" clId="Web-{DE6C6223-100C-7889-3DAC-ED30A8665CCE}" dt="2025-04-05T07:57:29.677" v="197"/>
          <ac:cxnSpMkLst>
            <pc:docMk/>
            <pc:sldMk cId="0" sldId="261"/>
            <ac:cxnSpMk id="19" creationId="{8A39487C-7F41-4A0A-5C60-3CF9723AACD4}"/>
          </ac:cxnSpMkLst>
        </pc:cxnChg>
        <pc:cxnChg chg="add">
          <ac:chgData name="DUMONT, Lucie" userId="S::lucie.dumont@chu-lille.fr::46ef9213-eb4c-4c49-a06d-08d00808a7ed" providerId="AD" clId="Web-{DE6C6223-100C-7889-3DAC-ED30A8665CCE}" dt="2025-04-05T07:57:29.677" v="197"/>
          <ac:cxnSpMkLst>
            <pc:docMk/>
            <pc:sldMk cId="0" sldId="261"/>
            <ac:cxnSpMk id="20" creationId="{B7D2CC8C-01AB-34AC-C9EE-7BB839CC361D}"/>
          </ac:cxnSpMkLst>
        </pc:cxnChg>
        <pc:cxnChg chg="add">
          <ac:chgData name="DUMONT, Lucie" userId="S::lucie.dumont@chu-lille.fr::46ef9213-eb4c-4c49-a06d-08d00808a7ed" providerId="AD" clId="Web-{DE6C6223-100C-7889-3DAC-ED30A8665CCE}" dt="2025-04-05T07:57:29.677" v="197"/>
          <ac:cxnSpMkLst>
            <pc:docMk/>
            <pc:sldMk cId="0" sldId="261"/>
            <ac:cxnSpMk id="21" creationId="{CB711E47-6483-B728-EE51-8F48E08EFE13}"/>
          </ac:cxnSpMkLst>
        </pc:cxnChg>
      </pc:sldChg>
      <pc:sldChg chg="addSp delSp">
        <pc:chgData name="DUMONT, Lucie" userId="S::lucie.dumont@chu-lille.fr::46ef9213-eb4c-4c49-a06d-08d00808a7ed" providerId="AD" clId="Web-{DE6C6223-100C-7889-3DAC-ED30A8665CCE}" dt="2025-04-05T07:58:41.195" v="208"/>
        <pc:sldMkLst>
          <pc:docMk/>
          <pc:sldMk cId="0" sldId="262"/>
        </pc:sldMkLst>
        <pc:spChg chg="del">
          <ac:chgData name="DUMONT, Lucie" userId="S::lucie.dumont@chu-lille.fr::46ef9213-eb4c-4c49-a06d-08d00808a7ed" providerId="AD" clId="Web-{DE6C6223-100C-7889-3DAC-ED30A8665CCE}" dt="2025-04-05T07:58:11.288" v="199"/>
          <ac:spMkLst>
            <pc:docMk/>
            <pc:sldMk cId="0" sldId="262"/>
            <ac:spMk id="24" creationId="{00000000-0000-0000-0000-000000000000}"/>
          </ac:spMkLst>
        </pc:spChg>
        <pc:spChg chg="del">
          <ac:chgData name="DUMONT, Lucie" userId="S::lucie.dumont@chu-lille.fr::46ef9213-eb4c-4c49-a06d-08d00808a7ed" providerId="AD" clId="Web-{DE6C6223-100C-7889-3DAC-ED30A8665CCE}" dt="2025-04-05T07:58:11.288" v="198"/>
          <ac:spMkLst>
            <pc:docMk/>
            <pc:sldMk cId="0" sldId="262"/>
            <ac:spMk id="25" creationId="{00000000-0000-0000-0000-000000000000}"/>
          </ac:spMkLst>
        </pc:spChg>
        <pc:spChg chg="del">
          <ac:chgData name="DUMONT, Lucie" userId="S::lucie.dumont@chu-lille.fr::46ef9213-eb4c-4c49-a06d-08d00808a7ed" providerId="AD" clId="Web-{DE6C6223-100C-7889-3DAC-ED30A8665CCE}" dt="2025-04-05T07:58:32.507" v="206"/>
          <ac:spMkLst>
            <pc:docMk/>
            <pc:sldMk cId="0" sldId="262"/>
            <ac:spMk id="29" creationId="{00000000-0000-0000-0000-000000000000}"/>
          </ac:spMkLst>
        </pc:spChg>
        <pc:spChg chg="del">
          <ac:chgData name="DUMONT, Lucie" userId="S::lucie.dumont@chu-lille.fr::46ef9213-eb4c-4c49-a06d-08d00808a7ed" providerId="AD" clId="Web-{DE6C6223-100C-7889-3DAC-ED30A8665CCE}" dt="2025-04-05T07:58:15.788" v="202"/>
          <ac:spMkLst>
            <pc:docMk/>
            <pc:sldMk cId="0" sldId="262"/>
            <ac:spMk id="30" creationId="{00000000-0000-0000-0000-000000000000}"/>
          </ac:spMkLst>
        </pc:spChg>
        <pc:spChg chg="del">
          <ac:chgData name="DUMONT, Lucie" userId="S::lucie.dumont@chu-lille.fr::46ef9213-eb4c-4c49-a06d-08d00808a7ed" providerId="AD" clId="Web-{DE6C6223-100C-7889-3DAC-ED30A8665CCE}" dt="2025-04-05T07:58:32.507" v="205"/>
          <ac:spMkLst>
            <pc:docMk/>
            <pc:sldMk cId="0" sldId="262"/>
            <ac:spMk id="31" creationId="{00000000-0000-0000-0000-000000000000}"/>
          </ac:spMkLst>
        </pc:spChg>
        <pc:spChg chg="del">
          <ac:chgData name="DUMONT, Lucie" userId="S::lucie.dumont@chu-lille.fr::46ef9213-eb4c-4c49-a06d-08d00808a7ed" providerId="AD" clId="Web-{DE6C6223-100C-7889-3DAC-ED30A8665CCE}" dt="2025-04-05T07:58:15.788" v="201"/>
          <ac:spMkLst>
            <pc:docMk/>
            <pc:sldMk cId="0" sldId="262"/>
            <ac:spMk id="32" creationId="{00000000-0000-0000-0000-000000000000}"/>
          </ac:spMkLst>
        </pc:spChg>
        <pc:spChg chg="add">
          <ac:chgData name="DUMONT, Lucie" userId="S::lucie.dumont@chu-lille.fr::46ef9213-eb4c-4c49-a06d-08d00808a7ed" providerId="AD" clId="Web-{DE6C6223-100C-7889-3DAC-ED30A8665CCE}" dt="2025-04-05T07:58:11.991" v="200"/>
          <ac:spMkLst>
            <pc:docMk/>
            <pc:sldMk cId="0" sldId="262"/>
            <ac:spMk id="34" creationId="{6151E852-4421-57F3-D783-A9C5DA51929B}"/>
          </ac:spMkLst>
        </pc:spChg>
        <pc:spChg chg="add">
          <ac:chgData name="DUMONT, Lucie" userId="S::lucie.dumont@chu-lille.fr::46ef9213-eb4c-4c49-a06d-08d00808a7ed" providerId="AD" clId="Web-{DE6C6223-100C-7889-3DAC-ED30A8665CCE}" dt="2025-04-05T07:58:11.991" v="200"/>
          <ac:spMkLst>
            <pc:docMk/>
            <pc:sldMk cId="0" sldId="262"/>
            <ac:spMk id="35" creationId="{C209A62C-B24C-DAE8-A974-1976A98198A9}"/>
          </ac:spMkLst>
        </pc:spChg>
        <pc:spChg chg="add">
          <ac:chgData name="DUMONT, Lucie" userId="S::lucie.dumont@chu-lille.fr::46ef9213-eb4c-4c49-a06d-08d00808a7ed" providerId="AD" clId="Web-{DE6C6223-100C-7889-3DAC-ED30A8665CCE}" dt="2025-04-05T07:58:25.850" v="204"/>
          <ac:spMkLst>
            <pc:docMk/>
            <pc:sldMk cId="0" sldId="262"/>
            <ac:spMk id="37" creationId="{CD474D18-FAD9-1F75-D4EF-79A123208637}"/>
          </ac:spMkLst>
        </pc:spChg>
        <pc:spChg chg="add">
          <ac:chgData name="DUMONT, Lucie" userId="S::lucie.dumont@chu-lille.fr::46ef9213-eb4c-4c49-a06d-08d00808a7ed" providerId="AD" clId="Web-{DE6C6223-100C-7889-3DAC-ED30A8665CCE}" dt="2025-04-05T07:58:25.850" v="204"/>
          <ac:spMkLst>
            <pc:docMk/>
            <pc:sldMk cId="0" sldId="262"/>
            <ac:spMk id="39" creationId="{A08AD8B7-E604-944F-432D-B7E4A88AB734}"/>
          </ac:spMkLst>
        </pc:spChg>
        <pc:spChg chg="add">
          <ac:chgData name="DUMONT, Lucie" userId="S::lucie.dumont@chu-lille.fr::46ef9213-eb4c-4c49-a06d-08d00808a7ed" providerId="AD" clId="Web-{DE6C6223-100C-7889-3DAC-ED30A8665CCE}" dt="2025-04-05T07:58:25.850" v="204"/>
          <ac:spMkLst>
            <pc:docMk/>
            <pc:sldMk cId="0" sldId="262"/>
            <ac:spMk id="40" creationId="{D078396E-B37F-15A9-D61D-72FDDF25FC7F}"/>
          </ac:spMkLst>
        </pc:spChg>
        <pc:spChg chg="add">
          <ac:chgData name="DUMONT, Lucie" userId="S::lucie.dumont@chu-lille.fr::46ef9213-eb4c-4c49-a06d-08d00808a7ed" providerId="AD" clId="Web-{DE6C6223-100C-7889-3DAC-ED30A8665CCE}" dt="2025-04-05T07:58:41.195" v="208"/>
          <ac:spMkLst>
            <pc:docMk/>
            <pc:sldMk cId="0" sldId="262"/>
            <ac:spMk id="42" creationId="{EF4B026D-205F-32A3-9153-0E1AD15EE07F}"/>
          </ac:spMkLst>
        </pc:spChg>
        <pc:spChg chg="add">
          <ac:chgData name="DUMONT, Lucie" userId="S::lucie.dumont@chu-lille.fr::46ef9213-eb4c-4c49-a06d-08d00808a7ed" providerId="AD" clId="Web-{DE6C6223-100C-7889-3DAC-ED30A8665CCE}" dt="2025-04-05T07:58:41.195" v="208"/>
          <ac:spMkLst>
            <pc:docMk/>
            <pc:sldMk cId="0" sldId="262"/>
            <ac:spMk id="44" creationId="{5AF79802-A9F8-CC59-A6F0-5C293FD227F9}"/>
          </ac:spMkLst>
        </pc:spChg>
        <pc:spChg chg="add">
          <ac:chgData name="DUMONT, Lucie" userId="S::lucie.dumont@chu-lille.fr::46ef9213-eb4c-4c49-a06d-08d00808a7ed" providerId="AD" clId="Web-{DE6C6223-100C-7889-3DAC-ED30A8665CCE}" dt="2025-04-05T07:58:41.195" v="208"/>
          <ac:spMkLst>
            <pc:docMk/>
            <pc:sldMk cId="0" sldId="262"/>
            <ac:spMk id="45" creationId="{F6C27926-FF9D-B6B2-8F7A-03DD97BF7509}"/>
          </ac:spMkLst>
        </pc:spChg>
        <pc:grpChg chg="del">
          <ac:chgData name="DUMONT, Lucie" userId="S::lucie.dumont@chu-lille.fr::46ef9213-eb4c-4c49-a06d-08d00808a7ed" providerId="AD" clId="Web-{DE6C6223-100C-7889-3DAC-ED30A8665CCE}" dt="2025-04-05T07:58:15.788" v="203"/>
          <ac:grpSpMkLst>
            <pc:docMk/>
            <pc:sldMk cId="0" sldId="262"/>
            <ac:grpSpMk id="19" creationId="{00000000-0000-0000-0000-000000000000}"/>
          </ac:grpSpMkLst>
        </pc:grpChg>
        <pc:grpChg chg="del">
          <ac:chgData name="DUMONT, Lucie" userId="S::lucie.dumont@chu-lille.fr::46ef9213-eb4c-4c49-a06d-08d00808a7ed" providerId="AD" clId="Web-{DE6C6223-100C-7889-3DAC-ED30A8665CCE}" dt="2025-04-05T07:58:32.507" v="207"/>
          <ac:grpSpMkLst>
            <pc:docMk/>
            <pc:sldMk cId="0" sldId="262"/>
            <ac:grpSpMk id="26" creationId="{00000000-0000-0000-0000-000000000000}"/>
          </ac:grpSpMkLst>
        </pc:grpChg>
        <pc:grpChg chg="add">
          <ac:chgData name="DUMONT, Lucie" userId="S::lucie.dumont@chu-lille.fr::46ef9213-eb4c-4c49-a06d-08d00808a7ed" providerId="AD" clId="Web-{DE6C6223-100C-7889-3DAC-ED30A8665CCE}" dt="2025-04-05T07:58:25.850" v="204"/>
          <ac:grpSpMkLst>
            <pc:docMk/>
            <pc:sldMk cId="0" sldId="262"/>
            <ac:grpSpMk id="36" creationId="{AE7DDA4F-DA2D-D578-BE66-725010F1820D}"/>
          </ac:grpSpMkLst>
        </pc:grpChg>
        <pc:grpChg chg="add">
          <ac:chgData name="DUMONT, Lucie" userId="S::lucie.dumont@chu-lille.fr::46ef9213-eb4c-4c49-a06d-08d00808a7ed" providerId="AD" clId="Web-{DE6C6223-100C-7889-3DAC-ED30A8665CCE}" dt="2025-04-05T07:58:41.195" v="208"/>
          <ac:grpSpMkLst>
            <pc:docMk/>
            <pc:sldMk cId="0" sldId="262"/>
            <ac:grpSpMk id="41" creationId="{C5B54213-FC59-7719-A0DF-A89C9CCA29FD}"/>
          </ac:grpSpMkLst>
        </pc:grpChg>
        <pc:cxnChg chg="add">
          <ac:chgData name="DUMONT, Lucie" userId="S::lucie.dumont@chu-lille.fr::46ef9213-eb4c-4c49-a06d-08d00808a7ed" providerId="AD" clId="Web-{DE6C6223-100C-7889-3DAC-ED30A8665CCE}" dt="2025-04-05T07:58:25.850" v="204"/>
          <ac:cxnSpMkLst>
            <pc:docMk/>
            <pc:sldMk cId="0" sldId="262"/>
            <ac:cxnSpMk id="38" creationId="{641DEBE3-DE58-D14D-43FF-3CC1C407D293}"/>
          </ac:cxnSpMkLst>
        </pc:cxnChg>
        <pc:cxnChg chg="add">
          <ac:chgData name="DUMONT, Lucie" userId="S::lucie.dumont@chu-lille.fr::46ef9213-eb4c-4c49-a06d-08d00808a7ed" providerId="AD" clId="Web-{DE6C6223-100C-7889-3DAC-ED30A8665CCE}" dt="2025-04-05T07:58:41.195" v="208"/>
          <ac:cxnSpMkLst>
            <pc:docMk/>
            <pc:sldMk cId="0" sldId="262"/>
            <ac:cxnSpMk id="43" creationId="{D739E6A1-B550-C163-5F71-6C5FDD94A72B}"/>
          </ac:cxnSpMkLst>
        </pc:cxnChg>
      </pc:sldChg>
      <pc:sldChg chg="addSp new">
        <pc:chgData name="DUMONT, Lucie" userId="S::lucie.dumont@chu-lille.fr::46ef9213-eb4c-4c49-a06d-08d00808a7ed" providerId="AD" clId="Web-{DE6C6223-100C-7889-3DAC-ED30A8665CCE}" dt="2025-04-05T08:11:22.454" v="226"/>
        <pc:sldMkLst>
          <pc:docMk/>
          <pc:sldMk cId="1803828054" sldId="268"/>
        </pc:sldMkLst>
        <pc:spChg chg="add">
          <ac:chgData name="DUMONT, Lucie" userId="S::lucie.dumont@chu-lille.fr::46ef9213-eb4c-4c49-a06d-08d00808a7ed" providerId="AD" clId="Web-{DE6C6223-100C-7889-3DAC-ED30A8665CCE}" dt="2025-04-05T08:11:22.282" v="224"/>
          <ac:spMkLst>
            <pc:docMk/>
            <pc:sldMk cId="1803828054" sldId="268"/>
            <ac:spMk id="3" creationId="{C94EF213-5CBB-FD2F-DB7E-CCD168C67B83}"/>
          </ac:spMkLst>
        </pc:spChg>
        <pc:grpChg chg="add">
          <ac:chgData name="DUMONT, Lucie" userId="S::lucie.dumont@chu-lille.fr::46ef9213-eb4c-4c49-a06d-08d00808a7ed" providerId="AD" clId="Web-{DE6C6223-100C-7889-3DAC-ED30A8665CCE}" dt="2025-04-05T08:11:22.454" v="225"/>
          <ac:grpSpMkLst>
            <pc:docMk/>
            <pc:sldMk cId="1803828054" sldId="268"/>
            <ac:grpSpMk id="7" creationId="{414A3B84-1DA3-FB52-09F9-BAB5887F33C4}"/>
          </ac:grpSpMkLst>
        </pc:grpChg>
        <pc:grpChg chg="add">
          <ac:chgData name="DUMONT, Lucie" userId="S::lucie.dumont@chu-lille.fr::46ef9213-eb4c-4c49-a06d-08d00808a7ed" providerId="AD" clId="Web-{DE6C6223-100C-7889-3DAC-ED30A8665CCE}" dt="2025-04-05T08:11:22.454" v="226"/>
          <ac:grpSpMkLst>
            <pc:docMk/>
            <pc:sldMk cId="1803828054" sldId="268"/>
            <ac:grpSpMk id="11" creationId="{5591C024-6CBE-3DC9-DE87-764AF642F938}"/>
          </ac:grpSpMkLst>
        </pc:grpChg>
      </pc:sldChg>
    </pc:docChg>
  </pc:docChgLst>
  <pc:docChgLst>
    <pc:chgData name="DUMONT, Lucie" userId="S::lucie.dumont@chu-lille.fr::46ef9213-eb4c-4c49-a06d-08d00808a7ed" providerId="AD" clId="Web-{F48D17F3-E231-69CE-7BCA-034B998A807B}"/>
    <pc:docChg chg="addSld delSld modSld sldOrd">
      <pc:chgData name="DUMONT, Lucie" userId="S::lucie.dumont@chu-lille.fr::46ef9213-eb4c-4c49-a06d-08d00808a7ed" providerId="AD" clId="Web-{F48D17F3-E231-69CE-7BCA-034B998A807B}" dt="2025-04-05T08:56:37.284" v="385" actId="1076"/>
      <pc:docMkLst>
        <pc:docMk/>
      </pc:docMkLst>
      <pc:sldChg chg="modSp">
        <pc:chgData name="DUMONT, Lucie" userId="S::lucie.dumont@chu-lille.fr::46ef9213-eb4c-4c49-a06d-08d00808a7ed" providerId="AD" clId="Web-{F48D17F3-E231-69CE-7BCA-034B998A807B}" dt="2025-04-05T08:54:14.528" v="332" actId="20577"/>
        <pc:sldMkLst>
          <pc:docMk/>
          <pc:sldMk cId="0" sldId="260"/>
        </pc:sldMkLst>
        <pc:spChg chg="mod">
          <ac:chgData name="DUMONT, Lucie" userId="S::lucie.dumont@chu-lille.fr::46ef9213-eb4c-4c49-a06d-08d00808a7ed" providerId="AD" clId="Web-{F48D17F3-E231-69CE-7BCA-034B998A807B}" dt="2025-04-05T08:54:14.528" v="332" actId="20577"/>
          <ac:spMkLst>
            <pc:docMk/>
            <pc:sldMk cId="0" sldId="260"/>
            <ac:spMk id="68" creationId="{00000000-0000-0000-0000-000000000000}"/>
          </ac:spMkLst>
        </pc:spChg>
        <pc:spChg chg="mod">
          <ac:chgData name="DUMONT, Lucie" userId="S::lucie.dumont@chu-lille.fr::46ef9213-eb4c-4c49-a06d-08d00808a7ed" providerId="AD" clId="Web-{F48D17F3-E231-69CE-7BCA-034B998A807B}" dt="2025-04-05T08:53:53.761" v="325" actId="20577"/>
          <ac:spMkLst>
            <pc:docMk/>
            <pc:sldMk cId="0" sldId="260"/>
            <ac:spMk id="71" creationId="{00000000-0000-0000-0000-000000000000}"/>
          </ac:spMkLst>
        </pc:spChg>
        <pc:spChg chg="mod">
          <ac:chgData name="DUMONT, Lucie" userId="S::lucie.dumont@chu-lille.fr::46ef9213-eb4c-4c49-a06d-08d00808a7ed" providerId="AD" clId="Web-{F48D17F3-E231-69CE-7BCA-034B998A807B}" dt="2025-04-05T08:53:58.449" v="327" actId="20577"/>
          <ac:spMkLst>
            <pc:docMk/>
            <pc:sldMk cId="0" sldId="260"/>
            <ac:spMk id="72" creationId="{00000000-0000-0000-0000-000000000000}"/>
          </ac:spMkLst>
        </pc:spChg>
      </pc:sldChg>
      <pc:sldChg chg="addSp delSp modSp addAnim modAnim">
        <pc:chgData name="DUMONT, Lucie" userId="S::lucie.dumont@chu-lille.fr::46ef9213-eb4c-4c49-a06d-08d00808a7ed" providerId="AD" clId="Web-{F48D17F3-E231-69CE-7BCA-034B998A807B}" dt="2025-04-05T08:35:13.350" v="67" actId="1076"/>
        <pc:sldMkLst>
          <pc:docMk/>
          <pc:sldMk cId="0" sldId="261"/>
        </pc:sldMkLst>
        <pc:picChg chg="add del mod">
          <ac:chgData name="DUMONT, Lucie" userId="S::lucie.dumont@chu-lille.fr::46ef9213-eb4c-4c49-a06d-08d00808a7ed" providerId="AD" clId="Web-{F48D17F3-E231-69CE-7BCA-034B998A807B}" dt="2025-04-05T08:19:01.303" v="10"/>
          <ac:picMkLst>
            <pc:docMk/>
            <pc:sldMk cId="0" sldId="261"/>
            <ac:picMk id="9" creationId="{5D64780A-D0EF-C084-DDFB-A1E3228D3265}"/>
          </ac:picMkLst>
        </pc:picChg>
        <pc:picChg chg="add del mod">
          <ac:chgData name="DUMONT, Lucie" userId="S::lucie.dumont@chu-lille.fr::46ef9213-eb4c-4c49-a06d-08d00808a7ed" providerId="AD" clId="Web-{F48D17F3-E231-69CE-7BCA-034B998A807B}" dt="2025-04-05T08:20:51.261" v="18"/>
          <ac:picMkLst>
            <pc:docMk/>
            <pc:sldMk cId="0" sldId="261"/>
            <ac:picMk id="22" creationId="{045119C6-D433-F46A-C13E-6EEEFD59039B}"/>
          </ac:picMkLst>
        </pc:picChg>
        <pc:picChg chg="add mod">
          <ac:chgData name="DUMONT, Lucie" userId="S::lucie.dumont@chu-lille.fr::46ef9213-eb4c-4c49-a06d-08d00808a7ed" providerId="AD" clId="Web-{F48D17F3-E231-69CE-7BCA-034B998A807B}" dt="2025-04-05T08:35:13.350" v="67" actId="1076"/>
          <ac:picMkLst>
            <pc:docMk/>
            <pc:sldMk cId="0" sldId="261"/>
            <ac:picMk id="25" creationId="{5011C265-5469-A1F8-23E1-0E440EFF5A3C}"/>
          </ac:picMkLst>
        </pc:picChg>
      </pc:sldChg>
      <pc:sldChg chg="modSp">
        <pc:chgData name="DUMONT, Lucie" userId="S::lucie.dumont@chu-lille.fr::46ef9213-eb4c-4c49-a06d-08d00808a7ed" providerId="AD" clId="Web-{F48D17F3-E231-69CE-7BCA-034B998A807B}" dt="2025-04-05T08:54:28.262" v="346"/>
        <pc:sldMkLst>
          <pc:docMk/>
          <pc:sldMk cId="0" sldId="262"/>
        </pc:sldMkLst>
        <pc:spChg chg="mod">
          <ac:chgData name="DUMONT, Lucie" userId="S::lucie.dumont@chu-lille.fr::46ef9213-eb4c-4c49-a06d-08d00808a7ed" providerId="AD" clId="Web-{F48D17F3-E231-69CE-7BCA-034B998A807B}" dt="2025-04-05T08:54:28.262" v="346"/>
          <ac:spMkLst>
            <pc:docMk/>
            <pc:sldMk cId="0" sldId="262"/>
            <ac:spMk id="15" creationId="{00000000-0000-0000-0000-000000000000}"/>
          </ac:spMkLst>
        </pc:spChg>
        <pc:spChg chg="mod">
          <ac:chgData name="DUMONT, Lucie" userId="S::lucie.dumont@chu-lille.fr::46ef9213-eb4c-4c49-a06d-08d00808a7ed" providerId="AD" clId="Web-{F48D17F3-E231-69CE-7BCA-034B998A807B}" dt="2025-04-05T08:54:28.262" v="345"/>
          <ac:spMkLst>
            <pc:docMk/>
            <pc:sldMk cId="0" sldId="262"/>
            <ac:spMk id="18" creationId="{00000000-0000-0000-0000-000000000000}"/>
          </ac:spMkLst>
        </pc:spChg>
        <pc:spChg chg="mod">
          <ac:chgData name="DUMONT, Lucie" userId="S::lucie.dumont@chu-lille.fr::46ef9213-eb4c-4c49-a06d-08d00808a7ed" providerId="AD" clId="Web-{F48D17F3-E231-69CE-7BCA-034B998A807B}" dt="2025-04-05T08:54:28.262" v="344"/>
          <ac:spMkLst>
            <pc:docMk/>
            <pc:sldMk cId="0" sldId="262"/>
            <ac:spMk id="23" creationId="{00000000-0000-0000-0000-000000000000}"/>
          </ac:spMkLst>
        </pc:spChg>
        <pc:spChg chg="mod">
          <ac:chgData name="DUMONT, Lucie" userId="S::lucie.dumont@chu-lille.fr::46ef9213-eb4c-4c49-a06d-08d00808a7ed" providerId="AD" clId="Web-{F48D17F3-E231-69CE-7BCA-034B998A807B}" dt="2025-04-05T08:54:28.262" v="343"/>
          <ac:spMkLst>
            <pc:docMk/>
            <pc:sldMk cId="0" sldId="262"/>
            <ac:spMk id="34" creationId="{6151E852-4421-57F3-D783-A9C5DA51929B}"/>
          </ac:spMkLst>
        </pc:spChg>
        <pc:spChg chg="mod">
          <ac:chgData name="DUMONT, Lucie" userId="S::lucie.dumont@chu-lille.fr::46ef9213-eb4c-4c49-a06d-08d00808a7ed" providerId="AD" clId="Web-{F48D17F3-E231-69CE-7BCA-034B998A807B}" dt="2025-04-05T08:54:28.262" v="342"/>
          <ac:spMkLst>
            <pc:docMk/>
            <pc:sldMk cId="0" sldId="262"/>
            <ac:spMk id="35" creationId="{C209A62C-B24C-DAE8-A974-1976A98198A9}"/>
          </ac:spMkLst>
        </pc:spChg>
        <pc:spChg chg="mod">
          <ac:chgData name="DUMONT, Lucie" userId="S::lucie.dumont@chu-lille.fr::46ef9213-eb4c-4c49-a06d-08d00808a7ed" providerId="AD" clId="Web-{F48D17F3-E231-69CE-7BCA-034B998A807B}" dt="2025-04-05T08:54:28.262" v="341"/>
          <ac:spMkLst>
            <pc:docMk/>
            <pc:sldMk cId="0" sldId="262"/>
            <ac:spMk id="37" creationId="{CD474D18-FAD9-1F75-D4EF-79A123208637}"/>
          </ac:spMkLst>
        </pc:spChg>
        <pc:spChg chg="mod">
          <ac:chgData name="DUMONT, Lucie" userId="S::lucie.dumont@chu-lille.fr::46ef9213-eb4c-4c49-a06d-08d00808a7ed" providerId="AD" clId="Web-{F48D17F3-E231-69CE-7BCA-034B998A807B}" dt="2025-04-05T08:54:28.262" v="340"/>
          <ac:spMkLst>
            <pc:docMk/>
            <pc:sldMk cId="0" sldId="262"/>
            <ac:spMk id="42" creationId="{EF4B026D-205F-32A3-9153-0E1AD15EE07F}"/>
          </ac:spMkLst>
        </pc:spChg>
      </pc:sldChg>
      <pc:sldChg chg="addSp modSp addAnim delAnim modAnim">
        <pc:chgData name="DUMONT, Lucie" userId="S::lucie.dumont@chu-lille.fr::46ef9213-eb4c-4c49-a06d-08d00808a7ed" providerId="AD" clId="Web-{F48D17F3-E231-69CE-7BCA-034B998A807B}" dt="2025-04-05T08:34:18.864" v="59"/>
        <pc:sldMkLst>
          <pc:docMk/>
          <pc:sldMk cId="0" sldId="263"/>
        </pc:sldMkLst>
        <pc:picChg chg="add mod">
          <ac:chgData name="DUMONT, Lucie" userId="S::lucie.dumont@chu-lille.fr::46ef9213-eb4c-4c49-a06d-08d00808a7ed" providerId="AD" clId="Web-{F48D17F3-E231-69CE-7BCA-034B998A807B}" dt="2025-04-05T08:34:04.488" v="54" actId="1076"/>
          <ac:picMkLst>
            <pc:docMk/>
            <pc:sldMk cId="0" sldId="263"/>
            <ac:picMk id="21" creationId="{3CDB4C5F-F6E8-75C9-BC07-1D98FF91D1A5}"/>
          </ac:picMkLst>
        </pc:picChg>
        <pc:picChg chg="add mod">
          <ac:chgData name="DUMONT, Lucie" userId="S::lucie.dumont@chu-lille.fr::46ef9213-eb4c-4c49-a06d-08d00808a7ed" providerId="AD" clId="Web-{F48D17F3-E231-69CE-7BCA-034B998A807B}" dt="2025-04-05T08:34:03.128" v="53" actId="1076"/>
          <ac:picMkLst>
            <pc:docMk/>
            <pc:sldMk cId="0" sldId="263"/>
            <ac:picMk id="22" creationId="{FDC4F4D0-3775-0735-0E8C-68E5CE307DF2}"/>
          </ac:picMkLst>
        </pc:picChg>
      </pc:sldChg>
      <pc:sldChg chg="modSp">
        <pc:chgData name="DUMONT, Lucie" userId="S::lucie.dumont@chu-lille.fr::46ef9213-eb4c-4c49-a06d-08d00808a7ed" providerId="AD" clId="Web-{F48D17F3-E231-69CE-7BCA-034B998A807B}" dt="2025-04-05T08:54:48.810" v="356"/>
        <pc:sldMkLst>
          <pc:docMk/>
          <pc:sldMk cId="0" sldId="266"/>
        </pc:sldMkLst>
        <pc:spChg chg="mod">
          <ac:chgData name="DUMONT, Lucie" userId="S::lucie.dumont@chu-lille.fr::46ef9213-eb4c-4c49-a06d-08d00808a7ed" providerId="AD" clId="Web-{F48D17F3-E231-69CE-7BCA-034B998A807B}" dt="2025-04-05T08:54:48.810" v="356"/>
          <ac:spMkLst>
            <pc:docMk/>
            <pc:sldMk cId="0" sldId="266"/>
            <ac:spMk id="11" creationId="{00000000-0000-0000-0000-000000000000}"/>
          </ac:spMkLst>
        </pc:spChg>
        <pc:spChg chg="mod">
          <ac:chgData name="DUMONT, Lucie" userId="S::lucie.dumont@chu-lille.fr::46ef9213-eb4c-4c49-a06d-08d00808a7ed" providerId="AD" clId="Web-{F48D17F3-E231-69CE-7BCA-034B998A807B}" dt="2025-04-05T08:54:48.810" v="355"/>
          <ac:spMkLst>
            <pc:docMk/>
            <pc:sldMk cId="0" sldId="266"/>
            <ac:spMk id="15" creationId="{00000000-0000-0000-0000-000000000000}"/>
          </ac:spMkLst>
        </pc:spChg>
        <pc:spChg chg="mod">
          <ac:chgData name="DUMONT, Lucie" userId="S::lucie.dumont@chu-lille.fr::46ef9213-eb4c-4c49-a06d-08d00808a7ed" providerId="AD" clId="Web-{F48D17F3-E231-69CE-7BCA-034B998A807B}" dt="2025-04-05T08:54:48.810" v="354"/>
          <ac:spMkLst>
            <pc:docMk/>
            <pc:sldMk cId="0" sldId="266"/>
            <ac:spMk id="18" creationId="{00000000-0000-0000-0000-000000000000}"/>
          </ac:spMkLst>
        </pc:spChg>
        <pc:spChg chg="mod">
          <ac:chgData name="DUMONT, Lucie" userId="S::lucie.dumont@chu-lille.fr::46ef9213-eb4c-4c49-a06d-08d00808a7ed" providerId="AD" clId="Web-{F48D17F3-E231-69CE-7BCA-034B998A807B}" dt="2025-04-05T08:54:48.810" v="353"/>
          <ac:spMkLst>
            <pc:docMk/>
            <pc:sldMk cId="0" sldId="266"/>
            <ac:spMk id="19" creationId="{00000000-0000-0000-0000-000000000000}"/>
          </ac:spMkLst>
        </pc:spChg>
        <pc:spChg chg="mod">
          <ac:chgData name="DUMONT, Lucie" userId="S::lucie.dumont@chu-lille.fr::46ef9213-eb4c-4c49-a06d-08d00808a7ed" providerId="AD" clId="Web-{F48D17F3-E231-69CE-7BCA-034B998A807B}" dt="2025-04-05T08:54:48.810" v="352"/>
          <ac:spMkLst>
            <pc:docMk/>
            <pc:sldMk cId="0" sldId="266"/>
            <ac:spMk id="20" creationId="{00000000-0000-0000-0000-000000000000}"/>
          </ac:spMkLst>
        </pc:spChg>
      </pc:sldChg>
      <pc:sldChg chg="addSp delSp modSp del">
        <pc:chgData name="DUMONT, Lucie" userId="S::lucie.dumont@chu-lille.fr::46ef9213-eb4c-4c49-a06d-08d00808a7ed" providerId="AD" clId="Web-{F48D17F3-E231-69CE-7BCA-034B998A807B}" dt="2025-04-05T08:35:35.711" v="68"/>
        <pc:sldMkLst>
          <pc:docMk/>
          <pc:sldMk cId="1803828054" sldId="268"/>
        </pc:sldMkLst>
        <pc:spChg chg="mod">
          <ac:chgData name="DUMONT, Lucie" userId="S::lucie.dumont@chu-lille.fr::46ef9213-eb4c-4c49-a06d-08d00808a7ed" providerId="AD" clId="Web-{F48D17F3-E231-69CE-7BCA-034B998A807B}" dt="2025-04-05T08:22:17.577" v="29" actId="1076"/>
          <ac:spMkLst>
            <pc:docMk/>
            <pc:sldMk cId="1803828054" sldId="268"/>
            <ac:spMk id="3" creationId="{C94EF213-5CBB-FD2F-DB7E-CCD168C67B83}"/>
          </ac:spMkLst>
        </pc:spChg>
        <pc:spChg chg="add">
          <ac:chgData name="DUMONT, Lucie" userId="S::lucie.dumont@chu-lille.fr::46ef9213-eb4c-4c49-a06d-08d00808a7ed" providerId="AD" clId="Web-{F48D17F3-E231-69CE-7BCA-034B998A807B}" dt="2025-04-05T08:18:10.176" v="0"/>
          <ac:spMkLst>
            <pc:docMk/>
            <pc:sldMk cId="1803828054" sldId="268"/>
            <ac:spMk id="8" creationId="{A0220FC8-C85A-E51C-8E65-3BD218B44D71}"/>
          </ac:spMkLst>
        </pc:spChg>
        <pc:spChg chg="add">
          <ac:chgData name="DUMONT, Lucie" userId="S::lucie.dumont@chu-lille.fr::46ef9213-eb4c-4c49-a06d-08d00808a7ed" providerId="AD" clId="Web-{F48D17F3-E231-69CE-7BCA-034B998A807B}" dt="2025-04-05T08:18:10.176" v="0"/>
          <ac:spMkLst>
            <pc:docMk/>
            <pc:sldMk cId="1803828054" sldId="268"/>
            <ac:spMk id="12" creationId="{6B4C91C4-154B-AA3E-EF69-D7B2FF3A2B18}"/>
          </ac:spMkLst>
        </pc:spChg>
        <pc:spChg chg="add">
          <ac:chgData name="DUMONT, Lucie" userId="S::lucie.dumont@chu-lille.fr::46ef9213-eb4c-4c49-a06d-08d00808a7ed" providerId="AD" clId="Web-{F48D17F3-E231-69CE-7BCA-034B998A807B}" dt="2025-04-05T08:18:10.176" v="0"/>
          <ac:spMkLst>
            <pc:docMk/>
            <pc:sldMk cId="1803828054" sldId="268"/>
            <ac:spMk id="13" creationId="{BB8EE35B-A26E-F2AB-BF9F-3187D00007D7}"/>
          </ac:spMkLst>
        </pc:spChg>
        <pc:spChg chg="add">
          <ac:chgData name="DUMONT, Lucie" userId="S::lucie.dumont@chu-lille.fr::46ef9213-eb4c-4c49-a06d-08d00808a7ed" providerId="AD" clId="Web-{F48D17F3-E231-69CE-7BCA-034B998A807B}" dt="2025-04-05T08:18:10.176" v="0"/>
          <ac:spMkLst>
            <pc:docMk/>
            <pc:sldMk cId="1803828054" sldId="268"/>
            <ac:spMk id="14" creationId="{3BE50982-23C1-4849-A077-40D4031306B6}"/>
          </ac:spMkLst>
        </pc:spChg>
        <pc:spChg chg="add">
          <ac:chgData name="DUMONT, Lucie" userId="S::lucie.dumont@chu-lille.fr::46ef9213-eb4c-4c49-a06d-08d00808a7ed" providerId="AD" clId="Web-{F48D17F3-E231-69CE-7BCA-034B998A807B}" dt="2025-04-05T08:18:32.958" v="7"/>
          <ac:spMkLst>
            <pc:docMk/>
            <pc:sldMk cId="1803828054" sldId="268"/>
            <ac:spMk id="24" creationId="{CE2B0994-B922-2C20-1AC7-2C5CFA5AD393}"/>
          </ac:spMkLst>
        </pc:spChg>
        <pc:grpChg chg="add del">
          <ac:chgData name="DUMONT, Lucie" userId="S::lucie.dumont@chu-lille.fr::46ef9213-eb4c-4c49-a06d-08d00808a7ed" providerId="AD" clId="Web-{F48D17F3-E231-69CE-7BCA-034B998A807B}" dt="2025-04-05T08:18:25.911" v="2"/>
          <ac:grpSpMkLst>
            <pc:docMk/>
            <pc:sldMk cId="1803828054" sldId="268"/>
            <ac:grpSpMk id="2" creationId="{320310F1-157A-A089-5BFC-E2248E716D68}"/>
          </ac:grpSpMkLst>
        </pc:grpChg>
        <pc:grpChg chg="add del">
          <ac:chgData name="DUMONT, Lucie" userId="S::lucie.dumont@chu-lille.fr::46ef9213-eb4c-4c49-a06d-08d00808a7ed" providerId="AD" clId="Web-{F48D17F3-E231-69CE-7BCA-034B998A807B}" dt="2025-04-05T08:18:25.911" v="1"/>
          <ac:grpSpMkLst>
            <pc:docMk/>
            <pc:sldMk cId="1803828054" sldId="268"/>
            <ac:grpSpMk id="4" creationId="{A64F414C-6DFE-370A-3A64-671A617C04D6}"/>
          </ac:grpSpMkLst>
        </pc:grpChg>
        <pc:grpChg chg="del">
          <ac:chgData name="DUMONT, Lucie" userId="S::lucie.dumont@chu-lille.fr::46ef9213-eb4c-4c49-a06d-08d00808a7ed" providerId="AD" clId="Web-{F48D17F3-E231-69CE-7BCA-034B998A807B}" dt="2025-04-05T08:18:25.911" v="4"/>
          <ac:grpSpMkLst>
            <pc:docMk/>
            <pc:sldMk cId="1803828054" sldId="268"/>
            <ac:grpSpMk id="7" creationId="{414A3B84-1DA3-FB52-09F9-BAB5887F33C4}"/>
          </ac:grpSpMkLst>
        </pc:grpChg>
        <pc:grpChg chg="del">
          <ac:chgData name="DUMONT, Lucie" userId="S::lucie.dumont@chu-lille.fr::46ef9213-eb4c-4c49-a06d-08d00808a7ed" providerId="AD" clId="Web-{F48D17F3-E231-69CE-7BCA-034B998A807B}" dt="2025-04-05T08:18:25.911" v="3"/>
          <ac:grpSpMkLst>
            <pc:docMk/>
            <pc:sldMk cId="1803828054" sldId="268"/>
            <ac:grpSpMk id="11" creationId="{5591C024-6CBE-3DC9-DE87-764AF642F938}"/>
          </ac:grpSpMkLst>
        </pc:grpChg>
        <pc:grpChg chg="add">
          <ac:chgData name="DUMONT, Lucie" userId="S::lucie.dumont@chu-lille.fr::46ef9213-eb4c-4c49-a06d-08d00808a7ed" providerId="AD" clId="Web-{F48D17F3-E231-69CE-7BCA-034B998A807B}" dt="2025-04-05T08:18:32.943" v="5"/>
          <ac:grpSpMkLst>
            <pc:docMk/>
            <pc:sldMk cId="1803828054" sldId="268"/>
            <ac:grpSpMk id="18" creationId="{72B80734-6F9F-E918-68F7-AEE0A504185A}"/>
          </ac:grpSpMkLst>
        </pc:grpChg>
        <pc:grpChg chg="add">
          <ac:chgData name="DUMONT, Lucie" userId="S::lucie.dumont@chu-lille.fr::46ef9213-eb4c-4c49-a06d-08d00808a7ed" providerId="AD" clId="Web-{F48D17F3-E231-69CE-7BCA-034B998A807B}" dt="2025-04-05T08:18:32.958" v="6"/>
          <ac:grpSpMkLst>
            <pc:docMk/>
            <pc:sldMk cId="1803828054" sldId="268"/>
            <ac:grpSpMk id="22" creationId="{D8D02E55-44E5-C5D0-AA8F-02860D30D74C}"/>
          </ac:grpSpMkLst>
        </pc:grpChg>
        <pc:picChg chg="add mod">
          <ac:chgData name="DUMONT, Lucie" userId="S::lucie.dumont@chu-lille.fr::46ef9213-eb4c-4c49-a06d-08d00808a7ed" providerId="AD" clId="Web-{F48D17F3-E231-69CE-7BCA-034B998A807B}" dt="2025-04-05T08:21:15.418" v="22" actId="1076"/>
          <ac:picMkLst>
            <pc:docMk/>
            <pc:sldMk cId="1803828054" sldId="268"/>
            <ac:picMk id="26" creationId="{2832C660-A527-3D56-227C-C6CB11C9DC89}"/>
          </ac:picMkLst>
        </pc:picChg>
      </pc:sldChg>
      <pc:sldChg chg="addSp delSp modSp new ord">
        <pc:chgData name="DUMONT, Lucie" userId="S::lucie.dumont@chu-lille.fr::46ef9213-eb4c-4c49-a06d-08d00808a7ed" providerId="AD" clId="Web-{F48D17F3-E231-69CE-7BCA-034B998A807B}" dt="2025-04-05T08:56:37.284" v="385" actId="1076"/>
        <pc:sldMkLst>
          <pc:docMk/>
          <pc:sldMk cId="972134264" sldId="269"/>
        </pc:sldMkLst>
        <pc:spChg chg="add">
          <ac:chgData name="DUMONT, Lucie" userId="S::lucie.dumont@chu-lille.fr::46ef9213-eb4c-4c49-a06d-08d00808a7ed" providerId="AD" clId="Web-{F48D17F3-E231-69CE-7BCA-034B998A807B}" dt="2025-04-05T08:21:54.264" v="26"/>
          <ac:spMkLst>
            <pc:docMk/>
            <pc:sldMk cId="972134264" sldId="269"/>
            <ac:spMk id="11" creationId="{257015BE-D86A-B7C8-8677-3491D7458D55}"/>
          </ac:spMkLst>
        </pc:spChg>
        <pc:spChg chg="add">
          <ac:chgData name="DUMONT, Lucie" userId="S::lucie.dumont@chu-lille.fr::46ef9213-eb4c-4c49-a06d-08d00808a7ed" providerId="AD" clId="Web-{F48D17F3-E231-69CE-7BCA-034B998A807B}" dt="2025-04-05T08:22:31.875" v="30"/>
          <ac:spMkLst>
            <pc:docMk/>
            <pc:sldMk cId="972134264" sldId="269"/>
            <ac:spMk id="13" creationId="{43098E33-7F0E-D459-B0EA-4E9FDE3149A3}"/>
          </ac:spMkLst>
        </pc:spChg>
        <pc:spChg chg="add mod">
          <ac:chgData name="DUMONT, Lucie" userId="S::lucie.dumont@chu-lille.fr::46ef9213-eb4c-4c49-a06d-08d00808a7ed" providerId="AD" clId="Web-{F48D17F3-E231-69CE-7BCA-034B998A807B}" dt="2025-04-05T08:55:25.452" v="369" actId="20577"/>
          <ac:spMkLst>
            <pc:docMk/>
            <pc:sldMk cId="972134264" sldId="269"/>
            <ac:spMk id="17" creationId="{752D35F2-17EF-5562-1113-0AE107FEE0CE}"/>
          </ac:spMkLst>
        </pc:spChg>
        <pc:spChg chg="add mod">
          <ac:chgData name="DUMONT, Lucie" userId="S::lucie.dumont@chu-lille.fr::46ef9213-eb4c-4c49-a06d-08d00808a7ed" providerId="AD" clId="Web-{F48D17F3-E231-69CE-7BCA-034B998A807B}" dt="2025-04-05T08:56:37.284" v="385" actId="1076"/>
          <ac:spMkLst>
            <pc:docMk/>
            <pc:sldMk cId="972134264" sldId="269"/>
            <ac:spMk id="18" creationId="{AE183F3D-9F75-B14E-2EB3-63948E7168BA}"/>
          </ac:spMkLst>
        </pc:spChg>
        <pc:grpChg chg="add">
          <ac:chgData name="DUMONT, Lucie" userId="S::lucie.dumont@chu-lille.fr::46ef9213-eb4c-4c49-a06d-08d00808a7ed" providerId="AD" clId="Web-{F48D17F3-E231-69CE-7BCA-034B998A807B}" dt="2025-04-05T08:21:54.248" v="24"/>
          <ac:grpSpMkLst>
            <pc:docMk/>
            <pc:sldMk cId="972134264" sldId="269"/>
            <ac:grpSpMk id="5" creationId="{A724FE31-00CF-CD53-CA77-9402E85B3D6F}"/>
          </ac:grpSpMkLst>
        </pc:grpChg>
        <pc:grpChg chg="add">
          <ac:chgData name="DUMONT, Lucie" userId="S::lucie.dumont@chu-lille.fr::46ef9213-eb4c-4c49-a06d-08d00808a7ed" providerId="AD" clId="Web-{F48D17F3-E231-69CE-7BCA-034B998A807B}" dt="2025-04-05T08:21:54.264" v="25"/>
          <ac:grpSpMkLst>
            <pc:docMk/>
            <pc:sldMk cId="972134264" sldId="269"/>
            <ac:grpSpMk id="9" creationId="{3CA58944-08ED-6E7C-16BD-2FD3525137C3}"/>
          </ac:grpSpMkLst>
        </pc:grpChg>
        <pc:picChg chg="add mod modCrop">
          <ac:chgData name="DUMONT, Lucie" userId="S::lucie.dumont@chu-lille.fr::46ef9213-eb4c-4c49-a06d-08d00808a7ed" providerId="AD" clId="Web-{F48D17F3-E231-69CE-7BCA-034B998A807B}" dt="2025-04-05T08:52:47.024" v="311" actId="1076"/>
          <ac:picMkLst>
            <pc:docMk/>
            <pc:sldMk cId="972134264" sldId="269"/>
            <ac:picMk id="14" creationId="{4AA78D48-5899-EB5F-493B-243F1933B7D4}"/>
          </ac:picMkLst>
        </pc:picChg>
        <pc:picChg chg="add del mod">
          <ac:chgData name="DUMONT, Lucie" userId="S::lucie.dumont@chu-lille.fr::46ef9213-eb4c-4c49-a06d-08d00808a7ed" providerId="AD" clId="Web-{F48D17F3-E231-69CE-7BCA-034B998A807B}" dt="2025-04-05T08:45:31.111" v="78"/>
          <ac:picMkLst>
            <pc:docMk/>
            <pc:sldMk cId="972134264" sldId="269"/>
            <ac:picMk id="15" creationId="{5AFCF2EB-7AA2-1929-F375-72A1539AAC5D}"/>
          </ac:picMkLst>
        </pc:picChg>
        <pc:picChg chg="add del mod modCrop">
          <ac:chgData name="DUMONT, Lucie" userId="S::lucie.dumont@chu-lille.fr::46ef9213-eb4c-4c49-a06d-08d00808a7ed" providerId="AD" clId="Web-{F48D17F3-E231-69CE-7BCA-034B998A807B}" dt="2025-04-05T08:52:48.555" v="312" actId="1076"/>
          <ac:picMkLst>
            <pc:docMk/>
            <pc:sldMk cId="972134264" sldId="269"/>
            <ac:picMk id="16" creationId="{150B141E-971B-D927-F552-8CED56D96172}"/>
          </ac:picMkLst>
        </pc:picChg>
      </pc:sldChg>
    </pc:docChg>
  </pc:docChgLst>
  <pc:docChgLst>
    <pc:chgData name="DUMONT, Lucie" userId="S::lucie.dumont@chu-lille.fr::46ef9213-eb4c-4c49-a06d-08d00808a7ed" providerId="AD" clId="Web-{CED00F5E-61D5-5AB4-01E5-A2EFB745354C}"/>
    <pc:docChg chg="modSld">
      <pc:chgData name="DUMONT, Lucie" userId="S::lucie.dumont@chu-lille.fr::46ef9213-eb4c-4c49-a06d-08d00808a7ed" providerId="AD" clId="Web-{CED00F5E-61D5-5AB4-01E5-A2EFB745354C}" dt="2025-04-12T16:06:07.585" v="20" actId="1076"/>
      <pc:docMkLst>
        <pc:docMk/>
      </pc:docMkLst>
      <pc:sldChg chg="modSp">
        <pc:chgData name="DUMONT, Lucie" userId="S::lucie.dumont@chu-lille.fr::46ef9213-eb4c-4c49-a06d-08d00808a7ed" providerId="AD" clId="Web-{CED00F5E-61D5-5AB4-01E5-A2EFB745354C}" dt="2025-04-12T16:06:07.585" v="20" actId="1076"/>
        <pc:sldMkLst>
          <pc:docMk/>
          <pc:sldMk cId="0" sldId="262"/>
        </pc:sldMkLst>
        <pc:spChg chg="mod">
          <ac:chgData name="DUMONT, Lucie" userId="S::lucie.dumont@chu-lille.fr::46ef9213-eb4c-4c49-a06d-08d00808a7ed" providerId="AD" clId="Web-{CED00F5E-61D5-5AB4-01E5-A2EFB745354C}" dt="2025-04-12T16:04:17.753" v="2" actId="1076"/>
          <ac:spMkLst>
            <pc:docMk/>
            <pc:sldMk cId="0" sldId="262"/>
            <ac:spMk id="11" creationId="{12CFA05C-421F-C2A8-A919-179AB235F058}"/>
          </ac:spMkLst>
        </pc:spChg>
        <pc:spChg chg="mod">
          <ac:chgData name="DUMONT, Lucie" userId="S::lucie.dumont@chu-lille.fr::46ef9213-eb4c-4c49-a06d-08d00808a7ed" providerId="AD" clId="Web-{CED00F5E-61D5-5AB4-01E5-A2EFB745354C}" dt="2025-04-12T16:05:17.802" v="8" actId="1076"/>
          <ac:spMkLst>
            <pc:docMk/>
            <pc:sldMk cId="0" sldId="262"/>
            <ac:spMk id="19" creationId="{29340334-0EB8-4BB5-859C-DA9D86B82DDC}"/>
          </ac:spMkLst>
        </pc:spChg>
        <pc:spChg chg="mod">
          <ac:chgData name="DUMONT, Lucie" userId="S::lucie.dumont@chu-lille.fr::46ef9213-eb4c-4c49-a06d-08d00808a7ed" providerId="AD" clId="Web-{CED00F5E-61D5-5AB4-01E5-A2EFB745354C}" dt="2025-04-12T16:04:36.270" v="4" actId="20577"/>
          <ac:spMkLst>
            <pc:docMk/>
            <pc:sldMk cId="0" sldId="262"/>
            <ac:spMk id="22" creationId="{00000000-0000-0000-0000-000000000000}"/>
          </ac:spMkLst>
        </pc:spChg>
        <pc:grpChg chg="mod">
          <ac:chgData name="DUMONT, Lucie" userId="S::lucie.dumont@chu-lille.fr::46ef9213-eb4c-4c49-a06d-08d00808a7ed" providerId="AD" clId="Web-{CED00F5E-61D5-5AB4-01E5-A2EFB745354C}" dt="2025-04-12T16:06:07.585" v="20" actId="1076"/>
          <ac:grpSpMkLst>
            <pc:docMk/>
            <pc:sldMk cId="0" sldId="262"/>
            <ac:grpSpMk id="46" creationId="{5122698D-36F6-4EE7-B9C2-F24AD82E37F1}"/>
          </ac:grpSpMkLst>
        </pc:grpChg>
        <pc:grpChg chg="mod">
          <ac:chgData name="DUMONT, Lucie" userId="S::lucie.dumont@chu-lille.fr::46ef9213-eb4c-4c49-a06d-08d00808a7ed" providerId="AD" clId="Web-{CED00F5E-61D5-5AB4-01E5-A2EFB745354C}" dt="2025-04-12T16:06:02.351" v="19" actId="1076"/>
          <ac:grpSpMkLst>
            <pc:docMk/>
            <pc:sldMk cId="0" sldId="262"/>
            <ac:grpSpMk id="50" creationId="{1A42E2EB-FF3B-4EDF-9963-33D365E36759}"/>
          </ac:grpSpMkLst>
        </pc:grpChg>
        <pc:cxnChg chg="mod">
          <ac:chgData name="DUMONT, Lucie" userId="S::lucie.dumont@chu-lille.fr::46ef9213-eb4c-4c49-a06d-08d00808a7ed" providerId="AD" clId="Web-{CED00F5E-61D5-5AB4-01E5-A2EFB745354C}" dt="2025-04-12T16:05:48.210" v="16" actId="1076"/>
          <ac:cxnSpMkLst>
            <pc:docMk/>
            <pc:sldMk cId="0" sldId="262"/>
            <ac:cxnSpMk id="21" creationId="{3235FC3E-2F15-45EE-BC17-359FFF01DB93}"/>
          </ac:cxnSpMkLst>
        </pc:cxnChg>
      </pc:sldChg>
    </pc:docChg>
  </pc:docChgLst>
  <pc:docChgLst>
    <pc:chgData name="DUMONT, Lucie" userId="S::lucie.dumont@chu-lille.fr::46ef9213-eb4c-4c49-a06d-08d00808a7ed" providerId="AD" clId="Web-{297B9BA5-7895-D20E-9004-2CCF74B3BEB9}"/>
    <pc:docChg chg="addSld modSld">
      <pc:chgData name="DUMONT, Lucie" userId="S::lucie.dumont@chu-lille.fr::46ef9213-eb4c-4c49-a06d-08d00808a7ed" providerId="AD" clId="Web-{297B9BA5-7895-D20E-9004-2CCF74B3BEB9}" dt="2025-04-06T16:15:51.436" v="135" actId="1076"/>
      <pc:docMkLst>
        <pc:docMk/>
      </pc:docMkLst>
      <pc:sldChg chg="modSp">
        <pc:chgData name="DUMONT, Lucie" userId="S::lucie.dumont@chu-lille.fr::46ef9213-eb4c-4c49-a06d-08d00808a7ed" providerId="AD" clId="Web-{297B9BA5-7895-D20E-9004-2CCF74B3BEB9}" dt="2025-04-06T16:09:26.305" v="121" actId="20577"/>
        <pc:sldMkLst>
          <pc:docMk/>
          <pc:sldMk cId="0" sldId="260"/>
        </pc:sldMkLst>
        <pc:spChg chg="mod">
          <ac:chgData name="DUMONT, Lucie" userId="S::lucie.dumont@chu-lille.fr::46ef9213-eb4c-4c49-a06d-08d00808a7ed" providerId="AD" clId="Web-{297B9BA5-7895-D20E-9004-2CCF74B3BEB9}" dt="2025-04-06T16:09:26.305" v="121" actId="20577"/>
          <ac:spMkLst>
            <pc:docMk/>
            <pc:sldMk cId="0" sldId="260"/>
            <ac:spMk id="68" creationId="{00000000-0000-0000-0000-000000000000}"/>
          </ac:spMkLst>
        </pc:spChg>
        <pc:spChg chg="mod">
          <ac:chgData name="DUMONT, Lucie" userId="S::lucie.dumont@chu-lille.fr::46ef9213-eb4c-4c49-a06d-08d00808a7ed" providerId="AD" clId="Web-{297B9BA5-7895-D20E-9004-2CCF74B3BEB9}" dt="2025-04-06T16:09:22.883" v="115" actId="1076"/>
          <ac:spMkLst>
            <pc:docMk/>
            <pc:sldMk cId="0" sldId="260"/>
            <ac:spMk id="69" creationId="{00000000-0000-0000-0000-000000000000}"/>
          </ac:spMkLst>
        </pc:spChg>
        <pc:spChg chg="mod">
          <ac:chgData name="DUMONT, Lucie" userId="S::lucie.dumont@chu-lille.fr::46ef9213-eb4c-4c49-a06d-08d00808a7ed" providerId="AD" clId="Web-{297B9BA5-7895-D20E-9004-2CCF74B3BEB9}" dt="2025-04-06T16:09:22.898" v="116" actId="1076"/>
          <ac:spMkLst>
            <pc:docMk/>
            <pc:sldMk cId="0" sldId="260"/>
            <ac:spMk id="70" creationId="{00000000-0000-0000-0000-000000000000}"/>
          </ac:spMkLst>
        </pc:spChg>
        <pc:spChg chg="mod">
          <ac:chgData name="DUMONT, Lucie" userId="S::lucie.dumont@chu-lille.fr::46ef9213-eb4c-4c49-a06d-08d00808a7ed" providerId="AD" clId="Web-{297B9BA5-7895-D20E-9004-2CCF74B3BEB9}" dt="2025-04-06T16:09:22.914" v="117" actId="1076"/>
          <ac:spMkLst>
            <pc:docMk/>
            <pc:sldMk cId="0" sldId="260"/>
            <ac:spMk id="71" creationId="{00000000-0000-0000-0000-000000000000}"/>
          </ac:spMkLst>
        </pc:spChg>
        <pc:spChg chg="mod">
          <ac:chgData name="DUMONT, Lucie" userId="S::lucie.dumont@chu-lille.fr::46ef9213-eb4c-4c49-a06d-08d00808a7ed" providerId="AD" clId="Web-{297B9BA5-7895-D20E-9004-2CCF74B3BEB9}" dt="2025-04-06T16:09:22.930" v="118" actId="1076"/>
          <ac:spMkLst>
            <pc:docMk/>
            <pc:sldMk cId="0" sldId="260"/>
            <ac:spMk id="72" creationId="{00000000-0000-0000-0000-000000000000}"/>
          </ac:spMkLst>
        </pc:spChg>
        <pc:grpChg chg="mod">
          <ac:chgData name="DUMONT, Lucie" userId="S::lucie.dumont@chu-lille.fr::46ef9213-eb4c-4c49-a06d-08d00808a7ed" providerId="AD" clId="Web-{297B9BA5-7895-D20E-9004-2CCF74B3BEB9}" dt="2025-04-06T16:09:22.867" v="113" actId="1076"/>
          <ac:grpSpMkLst>
            <pc:docMk/>
            <pc:sldMk cId="0" sldId="260"/>
            <ac:grpSpMk id="65" creationId="{00000000-0000-0000-0000-000000000000}"/>
          </ac:grpSpMkLst>
        </pc:grpChg>
      </pc:sldChg>
      <pc:sldChg chg="modSp">
        <pc:chgData name="DUMONT, Lucie" userId="S::lucie.dumont@chu-lille.fr::46ef9213-eb4c-4c49-a06d-08d00808a7ed" providerId="AD" clId="Web-{297B9BA5-7895-D20E-9004-2CCF74B3BEB9}" dt="2025-04-06T16:11:30.247" v="123" actId="1076"/>
        <pc:sldMkLst>
          <pc:docMk/>
          <pc:sldMk cId="0" sldId="261"/>
        </pc:sldMkLst>
        <pc:picChg chg="mod">
          <ac:chgData name="DUMONT, Lucie" userId="S::lucie.dumont@chu-lille.fr::46ef9213-eb4c-4c49-a06d-08d00808a7ed" providerId="AD" clId="Web-{297B9BA5-7895-D20E-9004-2CCF74B3BEB9}" dt="2025-04-06T16:11:30.247" v="123" actId="1076"/>
          <ac:picMkLst>
            <pc:docMk/>
            <pc:sldMk cId="0" sldId="261"/>
            <ac:picMk id="25" creationId="{5011C265-5469-A1F8-23E1-0E440EFF5A3C}"/>
          </ac:picMkLst>
        </pc:picChg>
      </pc:sldChg>
      <pc:sldChg chg="delSp modSp delAnim">
        <pc:chgData name="DUMONT, Lucie" userId="S::lucie.dumont@chu-lille.fr::46ef9213-eb4c-4c49-a06d-08d00808a7ed" providerId="AD" clId="Web-{297B9BA5-7895-D20E-9004-2CCF74B3BEB9}" dt="2025-04-06T16:15:51.436" v="135" actId="1076"/>
        <pc:sldMkLst>
          <pc:docMk/>
          <pc:sldMk cId="0" sldId="263"/>
        </pc:sldMkLst>
        <pc:spChg chg="mod">
          <ac:chgData name="DUMONT, Lucie" userId="S::lucie.dumont@chu-lille.fr::46ef9213-eb4c-4c49-a06d-08d00808a7ed" providerId="AD" clId="Web-{297B9BA5-7895-D20E-9004-2CCF74B3BEB9}" dt="2025-04-06T16:15:51.436" v="135" actId="1076"/>
          <ac:spMkLst>
            <pc:docMk/>
            <pc:sldMk cId="0" sldId="263"/>
            <ac:spMk id="16" creationId="{00000000-0000-0000-0000-000000000000}"/>
          </ac:spMkLst>
        </pc:spChg>
        <pc:spChg chg="mod">
          <ac:chgData name="DUMONT, Lucie" userId="S::lucie.dumont@chu-lille.fr::46ef9213-eb4c-4c49-a06d-08d00808a7ed" providerId="AD" clId="Web-{297B9BA5-7895-D20E-9004-2CCF74B3BEB9}" dt="2025-04-06T16:15:43.889" v="133" actId="1076"/>
          <ac:spMkLst>
            <pc:docMk/>
            <pc:sldMk cId="0" sldId="263"/>
            <ac:spMk id="20" creationId="{00000000-0000-0000-0000-000000000000}"/>
          </ac:spMkLst>
        </pc:spChg>
        <pc:grpChg chg="mod">
          <ac:chgData name="DUMONT, Lucie" userId="S::lucie.dumont@chu-lille.fr::46ef9213-eb4c-4c49-a06d-08d00808a7ed" providerId="AD" clId="Web-{297B9BA5-7895-D20E-9004-2CCF74B3BEB9}" dt="2025-04-06T16:15:51.420" v="134" actId="1076"/>
          <ac:grpSpMkLst>
            <pc:docMk/>
            <pc:sldMk cId="0" sldId="263"/>
            <ac:grpSpMk id="13" creationId="{00000000-0000-0000-0000-000000000000}"/>
          </ac:grpSpMkLst>
        </pc:grpChg>
        <pc:grpChg chg="mod">
          <ac:chgData name="DUMONT, Lucie" userId="S::lucie.dumont@chu-lille.fr::46ef9213-eb4c-4c49-a06d-08d00808a7ed" providerId="AD" clId="Web-{297B9BA5-7895-D20E-9004-2CCF74B3BEB9}" dt="2025-04-06T16:15:43.873" v="132" actId="1076"/>
          <ac:grpSpMkLst>
            <pc:docMk/>
            <pc:sldMk cId="0" sldId="263"/>
            <ac:grpSpMk id="17" creationId="{00000000-0000-0000-0000-000000000000}"/>
          </ac:grpSpMkLst>
        </pc:grpChg>
        <pc:picChg chg="del">
          <ac:chgData name="DUMONT, Lucie" userId="S::lucie.dumont@chu-lille.fr::46ef9213-eb4c-4c49-a06d-08d00808a7ed" providerId="AD" clId="Web-{297B9BA5-7895-D20E-9004-2CCF74B3BEB9}" dt="2025-04-06T15:44:16.563" v="3"/>
          <ac:picMkLst>
            <pc:docMk/>
            <pc:sldMk cId="0" sldId="263"/>
            <ac:picMk id="21" creationId="{3CDB4C5F-F6E8-75C9-BC07-1D98FF91D1A5}"/>
          </ac:picMkLst>
        </pc:picChg>
        <pc:picChg chg="del">
          <ac:chgData name="DUMONT, Lucie" userId="S::lucie.dumont@chu-lille.fr::46ef9213-eb4c-4c49-a06d-08d00808a7ed" providerId="AD" clId="Web-{297B9BA5-7895-D20E-9004-2CCF74B3BEB9}" dt="2025-04-06T15:44:17.766" v="4"/>
          <ac:picMkLst>
            <pc:docMk/>
            <pc:sldMk cId="0" sldId="263"/>
            <ac:picMk id="22" creationId="{FDC4F4D0-3775-0735-0E8C-68E5CE307DF2}"/>
          </ac:picMkLst>
        </pc:picChg>
      </pc:sldChg>
      <pc:sldChg chg="addSp delSp modSp new addAnim delAnim">
        <pc:chgData name="DUMONT, Lucie" userId="S::lucie.dumont@chu-lille.fr::46ef9213-eb4c-4c49-a06d-08d00808a7ed" providerId="AD" clId="Web-{297B9BA5-7895-D20E-9004-2CCF74B3BEB9}" dt="2025-04-06T16:05:21.383" v="112" actId="1076"/>
        <pc:sldMkLst>
          <pc:docMk/>
          <pc:sldMk cId="2983615872" sldId="270"/>
        </pc:sldMkLst>
        <pc:spChg chg="add mod">
          <ac:chgData name="DUMONT, Lucie" userId="S::lucie.dumont@chu-lille.fr::46ef9213-eb4c-4c49-a06d-08d00808a7ed" providerId="AD" clId="Web-{297B9BA5-7895-D20E-9004-2CCF74B3BEB9}" dt="2025-04-06T15:44:59.502" v="46" actId="20577"/>
          <ac:spMkLst>
            <pc:docMk/>
            <pc:sldMk cId="2983615872" sldId="270"/>
            <ac:spMk id="15" creationId="{A79F39D0-0356-1BE5-BDB8-2CA225BD0E05}"/>
          </ac:spMkLst>
        </pc:spChg>
        <pc:spChg chg="add del">
          <ac:chgData name="DUMONT, Lucie" userId="S::lucie.dumont@chu-lille.fr::46ef9213-eb4c-4c49-a06d-08d00808a7ed" providerId="AD" clId="Web-{297B9BA5-7895-D20E-9004-2CCF74B3BEB9}" dt="2025-04-06T15:47:51.055" v="69"/>
          <ac:spMkLst>
            <pc:docMk/>
            <pc:sldMk cId="2983615872" sldId="270"/>
            <ac:spMk id="26" creationId="{22314F4E-4E2A-BED8-7681-CE280C772363}"/>
          </ac:spMkLst>
        </pc:spChg>
        <pc:spChg chg="add del">
          <ac:chgData name="DUMONT, Lucie" userId="S::lucie.dumont@chu-lille.fr::46ef9213-eb4c-4c49-a06d-08d00808a7ed" providerId="AD" clId="Web-{297B9BA5-7895-D20E-9004-2CCF74B3BEB9}" dt="2025-04-06T15:48:02.243" v="75"/>
          <ac:spMkLst>
            <pc:docMk/>
            <pc:sldMk cId="2983615872" sldId="270"/>
            <ac:spMk id="36" creationId="{E3A04C01-337E-24E4-FC70-D221917D67B8}"/>
          </ac:spMkLst>
        </pc:spChg>
        <pc:spChg chg="add del">
          <ac:chgData name="DUMONT, Lucie" userId="S::lucie.dumont@chu-lille.fr::46ef9213-eb4c-4c49-a06d-08d00808a7ed" providerId="AD" clId="Web-{297B9BA5-7895-D20E-9004-2CCF74B3BEB9}" dt="2025-04-06T15:48:18.478" v="81"/>
          <ac:spMkLst>
            <pc:docMk/>
            <pc:sldMk cId="2983615872" sldId="270"/>
            <ac:spMk id="46" creationId="{AD0495D5-0B61-0080-64F3-5B9F58F15957}"/>
          </ac:spMkLst>
        </pc:spChg>
        <pc:spChg chg="add mod">
          <ac:chgData name="DUMONT, Lucie" userId="S::lucie.dumont@chu-lille.fr::46ef9213-eb4c-4c49-a06d-08d00808a7ed" providerId="AD" clId="Web-{297B9BA5-7895-D20E-9004-2CCF74B3BEB9}" dt="2025-04-06T16:05:21.383" v="112" actId="1076"/>
          <ac:spMkLst>
            <pc:docMk/>
            <pc:sldMk cId="2983615872" sldId="270"/>
            <ac:spMk id="48" creationId="{42C9AA27-C323-A6D5-746F-56A9CCAF4F90}"/>
          </ac:spMkLst>
        </pc:spChg>
        <pc:spChg chg="add mod">
          <ac:chgData name="DUMONT, Lucie" userId="S::lucie.dumont@chu-lille.fr::46ef9213-eb4c-4c49-a06d-08d00808a7ed" providerId="AD" clId="Web-{297B9BA5-7895-D20E-9004-2CCF74B3BEB9}" dt="2025-04-06T16:05:00.585" v="107"/>
          <ac:spMkLst>
            <pc:docMk/>
            <pc:sldMk cId="2983615872" sldId="270"/>
            <ac:spMk id="49" creationId="{CA8924AA-AC07-46B7-3D81-9065A0ABD7A7}"/>
          </ac:spMkLst>
        </pc:spChg>
        <pc:spChg chg="add mod">
          <ac:chgData name="DUMONT, Lucie" userId="S::lucie.dumont@chu-lille.fr::46ef9213-eb4c-4c49-a06d-08d00808a7ed" providerId="AD" clId="Web-{297B9BA5-7895-D20E-9004-2CCF74B3BEB9}" dt="2025-04-06T16:05:06.164" v="109" actId="1076"/>
          <ac:spMkLst>
            <pc:docMk/>
            <pc:sldMk cId="2983615872" sldId="270"/>
            <ac:spMk id="50" creationId="{6567134E-787C-0CEA-A6D6-75BD4CE43CB8}"/>
          </ac:spMkLst>
        </pc:spChg>
        <pc:grpChg chg="add">
          <ac:chgData name="DUMONT, Lucie" userId="S::lucie.dumont@chu-lille.fr::46ef9213-eb4c-4c49-a06d-08d00808a7ed" providerId="AD" clId="Web-{297B9BA5-7895-D20E-9004-2CCF74B3BEB9}" dt="2025-04-06T15:44:23.938" v="5"/>
          <ac:grpSpMkLst>
            <pc:docMk/>
            <pc:sldMk cId="2983615872" sldId="270"/>
            <ac:grpSpMk id="9" creationId="{C59E0289-C565-317B-DCEC-A3B8BD8C286A}"/>
          </ac:grpSpMkLst>
        </pc:grpChg>
        <pc:grpChg chg="add">
          <ac:chgData name="DUMONT, Lucie" userId="S::lucie.dumont@chu-lille.fr::46ef9213-eb4c-4c49-a06d-08d00808a7ed" providerId="AD" clId="Web-{297B9BA5-7895-D20E-9004-2CCF74B3BEB9}" dt="2025-04-06T15:44:23.954" v="6"/>
          <ac:grpSpMkLst>
            <pc:docMk/>
            <pc:sldMk cId="2983615872" sldId="270"/>
            <ac:grpSpMk id="13" creationId="{F3334F6A-98DB-9D35-A6CB-1B9B21A54F42}"/>
          </ac:grpSpMkLst>
        </pc:grpChg>
        <pc:grpChg chg="add del">
          <ac:chgData name="DUMONT, Lucie" userId="S::lucie.dumont@chu-lille.fr::46ef9213-eb4c-4c49-a06d-08d00808a7ed" providerId="AD" clId="Web-{297B9BA5-7895-D20E-9004-2CCF74B3BEB9}" dt="2025-04-06T15:47:51.071" v="71"/>
          <ac:grpSpMkLst>
            <pc:docMk/>
            <pc:sldMk cId="2983615872" sldId="270"/>
            <ac:grpSpMk id="20" creationId="{5F2AFA24-BA00-9AFA-8FC6-3647E0276796}"/>
          </ac:grpSpMkLst>
        </pc:grpChg>
        <pc:grpChg chg="add del">
          <ac:chgData name="DUMONT, Lucie" userId="S::lucie.dumont@chu-lille.fr::46ef9213-eb4c-4c49-a06d-08d00808a7ed" providerId="AD" clId="Web-{297B9BA5-7895-D20E-9004-2CCF74B3BEB9}" dt="2025-04-06T15:47:51.071" v="70"/>
          <ac:grpSpMkLst>
            <pc:docMk/>
            <pc:sldMk cId="2983615872" sldId="270"/>
            <ac:grpSpMk id="24" creationId="{B1A1DA72-5A06-B50D-10DD-06977C9A6A8B}"/>
          </ac:grpSpMkLst>
        </pc:grpChg>
        <pc:grpChg chg="add del">
          <ac:chgData name="DUMONT, Lucie" userId="S::lucie.dumont@chu-lille.fr::46ef9213-eb4c-4c49-a06d-08d00808a7ed" providerId="AD" clId="Web-{297B9BA5-7895-D20E-9004-2CCF74B3BEB9}" dt="2025-04-06T15:48:02.243" v="77"/>
          <ac:grpSpMkLst>
            <pc:docMk/>
            <pc:sldMk cId="2983615872" sldId="270"/>
            <ac:grpSpMk id="30" creationId="{641DEA9E-FFBE-3C7C-8D0E-4EE2E9FF9B0C}"/>
          </ac:grpSpMkLst>
        </pc:grpChg>
        <pc:grpChg chg="add del">
          <ac:chgData name="DUMONT, Lucie" userId="S::lucie.dumont@chu-lille.fr::46ef9213-eb4c-4c49-a06d-08d00808a7ed" providerId="AD" clId="Web-{297B9BA5-7895-D20E-9004-2CCF74B3BEB9}" dt="2025-04-06T15:48:02.243" v="76"/>
          <ac:grpSpMkLst>
            <pc:docMk/>
            <pc:sldMk cId="2983615872" sldId="270"/>
            <ac:grpSpMk id="34" creationId="{4EBB4C72-E6CF-9E27-A257-7F136CAA0520}"/>
          </ac:grpSpMkLst>
        </pc:grpChg>
        <pc:grpChg chg="add del">
          <ac:chgData name="DUMONT, Lucie" userId="S::lucie.dumont@chu-lille.fr::46ef9213-eb4c-4c49-a06d-08d00808a7ed" providerId="AD" clId="Web-{297B9BA5-7895-D20E-9004-2CCF74B3BEB9}" dt="2025-04-06T15:48:18.478" v="83"/>
          <ac:grpSpMkLst>
            <pc:docMk/>
            <pc:sldMk cId="2983615872" sldId="270"/>
            <ac:grpSpMk id="40" creationId="{1A80C8E0-F900-4640-C00C-56711F888269}"/>
          </ac:grpSpMkLst>
        </pc:grpChg>
        <pc:grpChg chg="add del">
          <ac:chgData name="DUMONT, Lucie" userId="S::lucie.dumont@chu-lille.fr::46ef9213-eb4c-4c49-a06d-08d00808a7ed" providerId="AD" clId="Web-{297B9BA5-7895-D20E-9004-2CCF74B3BEB9}" dt="2025-04-06T15:48:18.478" v="82"/>
          <ac:grpSpMkLst>
            <pc:docMk/>
            <pc:sldMk cId="2983615872" sldId="270"/>
            <ac:grpSpMk id="44" creationId="{1FE72FE3-FFA4-EF7C-8B10-E15E4657B3DE}"/>
          </ac:grpSpMkLst>
        </pc:grpChg>
        <pc:picChg chg="add mod modCrop">
          <ac:chgData name="DUMONT, Lucie" userId="S::lucie.dumont@chu-lille.fr::46ef9213-eb4c-4c49-a06d-08d00808a7ed" providerId="AD" clId="Web-{297B9BA5-7895-D20E-9004-2CCF74B3BEB9}" dt="2025-04-06T16:04:36.350" v="102" actId="14100"/>
          <ac:picMkLst>
            <pc:docMk/>
            <pc:sldMk cId="2983615872" sldId="270"/>
            <ac:picMk id="3" creationId="{53CC8787-4038-D2B8-3D21-234638142E9E}"/>
          </ac:picMkLst>
        </pc:picChg>
        <pc:picChg chg="add mod modCrop">
          <ac:chgData name="DUMONT, Lucie" userId="S::lucie.dumont@chu-lille.fr::46ef9213-eb4c-4c49-a06d-08d00808a7ed" providerId="AD" clId="Web-{297B9BA5-7895-D20E-9004-2CCF74B3BEB9}" dt="2025-04-06T16:04:31.819" v="100" actId="1076"/>
          <ac:picMkLst>
            <pc:docMk/>
            <pc:sldMk cId="2983615872" sldId="270"/>
            <ac:picMk id="5" creationId="{18CB784F-F599-C748-D1B2-93DAAB6BF3DF}"/>
          </ac:picMkLst>
        </pc:picChg>
        <pc:picChg chg="add del mod">
          <ac:chgData name="DUMONT, Lucie" userId="S::lucie.dumont@chu-lille.fr::46ef9213-eb4c-4c49-a06d-08d00808a7ed" providerId="AD" clId="Web-{297B9BA5-7895-D20E-9004-2CCF74B3BEB9}" dt="2025-04-06T16:04:09.190" v="91"/>
          <ac:picMkLst>
            <pc:docMk/>
            <pc:sldMk cId="2983615872" sldId="270"/>
            <ac:picMk id="16" creationId="{F8934C9B-1F0D-5FEF-8ACB-01E6892BC924}"/>
          </ac:picMkLst>
        </pc:picChg>
      </pc:sldChg>
    </pc:docChg>
  </pc:docChgLst>
  <pc:docChgLst>
    <pc:chgData name="DUMONT, Lucie" userId="S::lucie.dumont@chu-lille.fr::46ef9213-eb4c-4c49-a06d-08d00808a7ed" providerId="AD" clId="Web-{CAF38673-68DC-FDDA-A799-A509F9179648}"/>
    <pc:docChg chg="modSld">
      <pc:chgData name="DUMONT, Lucie" userId="S::lucie.dumont@chu-lille.fr::46ef9213-eb4c-4c49-a06d-08d00808a7ed" providerId="AD" clId="Web-{CAF38673-68DC-FDDA-A799-A509F9179648}" dt="2025-04-12T14:45:21.814" v="605" actId="1076"/>
      <pc:docMkLst>
        <pc:docMk/>
      </pc:docMkLst>
      <pc:sldChg chg="addSp delSp modSp">
        <pc:chgData name="DUMONT, Lucie" userId="S::lucie.dumont@chu-lille.fr::46ef9213-eb4c-4c49-a06d-08d00808a7ed" providerId="AD" clId="Web-{CAF38673-68DC-FDDA-A799-A509F9179648}" dt="2025-04-12T07:43:00.038" v="260" actId="1076"/>
        <pc:sldMkLst>
          <pc:docMk/>
          <pc:sldMk cId="0" sldId="257"/>
        </pc:sldMkLst>
        <pc:spChg chg="mod">
          <ac:chgData name="DUMONT, Lucie" userId="S::lucie.dumont@chu-lille.fr::46ef9213-eb4c-4c49-a06d-08d00808a7ed" providerId="AD" clId="Web-{CAF38673-68DC-FDDA-A799-A509F9179648}" dt="2025-04-12T07:42:46.397" v="256" actId="1076"/>
          <ac:spMkLst>
            <pc:docMk/>
            <pc:sldMk cId="0" sldId="257"/>
            <ac:spMk id="2" creationId="{596A87B0-7AE6-FE10-8593-43A4F600DD75}"/>
          </ac:spMkLst>
        </pc:spChg>
        <pc:spChg chg="add mod">
          <ac:chgData name="DUMONT, Lucie" userId="S::lucie.dumont@chu-lille.fr::46ef9213-eb4c-4c49-a06d-08d00808a7ed" providerId="AD" clId="Web-{CAF38673-68DC-FDDA-A799-A509F9179648}" dt="2025-04-12T07:32:24.638" v="112" actId="20577"/>
          <ac:spMkLst>
            <pc:docMk/>
            <pc:sldMk cId="0" sldId="257"/>
            <ac:spMk id="6" creationId="{0018009F-4EF1-620F-C9A7-7B85E8C64955}"/>
          </ac:spMkLst>
        </pc:spChg>
        <pc:spChg chg="add mod">
          <ac:chgData name="DUMONT, Lucie" userId="S::lucie.dumont@chu-lille.fr::46ef9213-eb4c-4c49-a06d-08d00808a7ed" providerId="AD" clId="Web-{CAF38673-68DC-FDDA-A799-A509F9179648}" dt="2025-04-12T07:42:50.491" v="258" actId="1076"/>
          <ac:spMkLst>
            <pc:docMk/>
            <pc:sldMk cId="0" sldId="257"/>
            <ac:spMk id="7" creationId="{35196B64-A053-F4A5-248A-681860E0BE27}"/>
          </ac:spMkLst>
        </pc:spChg>
        <pc:spChg chg="add del mod">
          <ac:chgData name="DUMONT, Lucie" userId="S::lucie.dumont@chu-lille.fr::46ef9213-eb4c-4c49-a06d-08d00808a7ed" providerId="AD" clId="Web-{CAF38673-68DC-FDDA-A799-A509F9179648}" dt="2025-04-12T07:35:28.582" v="145"/>
          <ac:spMkLst>
            <pc:docMk/>
            <pc:sldMk cId="0" sldId="257"/>
            <ac:spMk id="8" creationId="{BC743EC2-8B55-7EFF-CF28-51394F193971}"/>
          </ac:spMkLst>
        </pc:spChg>
        <pc:spChg chg="add mod">
          <ac:chgData name="DUMONT, Lucie" userId="S::lucie.dumont@chu-lille.fr::46ef9213-eb4c-4c49-a06d-08d00808a7ed" providerId="AD" clId="Web-{CAF38673-68DC-FDDA-A799-A509F9179648}" dt="2025-04-12T07:42:46.412" v="257" actId="1076"/>
          <ac:spMkLst>
            <pc:docMk/>
            <pc:sldMk cId="0" sldId="257"/>
            <ac:spMk id="11" creationId="{9FA5CC57-EC6E-1B76-AC39-9A5D2D510FC5}"/>
          </ac:spMkLst>
        </pc:spChg>
        <pc:spChg chg="del">
          <ac:chgData name="DUMONT, Lucie" userId="S::lucie.dumont@chu-lille.fr::46ef9213-eb4c-4c49-a06d-08d00808a7ed" providerId="AD" clId="Web-{CAF38673-68DC-FDDA-A799-A509F9179648}" dt="2025-04-12T07:29:34.662" v="0"/>
          <ac:spMkLst>
            <pc:docMk/>
            <pc:sldMk cId="0" sldId="257"/>
            <ac:spMk id="12" creationId="{25E8DA16-473B-BD96-D0F3-F2BCE5C3C1D4}"/>
          </ac:spMkLst>
        </pc:spChg>
        <pc:spChg chg="del">
          <ac:chgData name="DUMONT, Lucie" userId="S::lucie.dumont@chu-lille.fr::46ef9213-eb4c-4c49-a06d-08d00808a7ed" providerId="AD" clId="Web-{CAF38673-68DC-FDDA-A799-A509F9179648}" dt="2025-04-12T07:29:35.506" v="1"/>
          <ac:spMkLst>
            <pc:docMk/>
            <pc:sldMk cId="0" sldId="257"/>
            <ac:spMk id="13" creationId="{95A1A01F-D80F-624D-AB0A-8DA0C0EB91CC}"/>
          </ac:spMkLst>
        </pc:spChg>
        <pc:spChg chg="mod">
          <ac:chgData name="DUMONT, Lucie" userId="S::lucie.dumont@chu-lille.fr::46ef9213-eb4c-4c49-a06d-08d00808a7ed" providerId="AD" clId="Web-{CAF38673-68DC-FDDA-A799-A509F9179648}" dt="2025-04-12T07:42:40.475" v="252" actId="1076"/>
          <ac:spMkLst>
            <pc:docMk/>
            <pc:sldMk cId="0" sldId="257"/>
            <ac:spMk id="57" creationId="{0D899178-B730-4F78-9E3E-8D7ABFF0357A}"/>
          </ac:spMkLst>
        </pc:spChg>
        <pc:spChg chg="mod">
          <ac:chgData name="DUMONT, Lucie" userId="S::lucie.dumont@chu-lille.fr::46ef9213-eb4c-4c49-a06d-08d00808a7ed" providerId="AD" clId="Web-{CAF38673-68DC-FDDA-A799-A509F9179648}" dt="2025-04-12T07:42:46.319" v="253" actId="1076"/>
          <ac:spMkLst>
            <pc:docMk/>
            <pc:sldMk cId="0" sldId="257"/>
            <ac:spMk id="61" creationId="{387FFC6F-4556-4060-9AE9-6906A8AB6447}"/>
          </ac:spMkLst>
        </pc:spChg>
        <pc:spChg chg="mod">
          <ac:chgData name="DUMONT, Lucie" userId="S::lucie.dumont@chu-lille.fr::46ef9213-eb4c-4c49-a06d-08d00808a7ed" providerId="AD" clId="Web-{CAF38673-68DC-FDDA-A799-A509F9179648}" dt="2025-04-12T07:31:41.370" v="95"/>
          <ac:spMkLst>
            <pc:docMk/>
            <pc:sldMk cId="0" sldId="257"/>
            <ac:spMk id="78" creationId="{40DC080F-2AEE-4123-9970-19EFDCCFEF07}"/>
          </ac:spMkLst>
        </pc:spChg>
        <pc:spChg chg="mod">
          <ac:chgData name="DUMONT, Lucie" userId="S::lucie.dumont@chu-lille.fr::46ef9213-eb4c-4c49-a06d-08d00808a7ed" providerId="AD" clId="Web-{CAF38673-68DC-FDDA-A799-A509F9179648}" dt="2025-04-12T07:31:41.370" v="94"/>
          <ac:spMkLst>
            <pc:docMk/>
            <pc:sldMk cId="0" sldId="257"/>
            <ac:spMk id="79" creationId="{136954DB-41E4-40B1-A6FB-D871256BE8C1}"/>
          </ac:spMkLst>
        </pc:spChg>
        <pc:spChg chg="del mod">
          <ac:chgData name="DUMONT, Lucie" userId="S::lucie.dumont@chu-lille.fr::46ef9213-eb4c-4c49-a06d-08d00808a7ed" providerId="AD" clId="Web-{CAF38673-68DC-FDDA-A799-A509F9179648}" dt="2025-04-12T07:30:06.976" v="40"/>
          <ac:spMkLst>
            <pc:docMk/>
            <pc:sldMk cId="0" sldId="257"/>
            <ac:spMk id="80" creationId="{5AA2625A-2AE5-46EB-A49D-506408D0CC76}"/>
          </ac:spMkLst>
        </pc:spChg>
        <pc:spChg chg="del mod">
          <ac:chgData name="DUMONT, Lucie" userId="S::lucie.dumont@chu-lille.fr::46ef9213-eb4c-4c49-a06d-08d00808a7ed" providerId="AD" clId="Web-{CAF38673-68DC-FDDA-A799-A509F9179648}" dt="2025-04-12T07:31:18.510" v="86"/>
          <ac:spMkLst>
            <pc:docMk/>
            <pc:sldMk cId="0" sldId="257"/>
            <ac:spMk id="81" creationId="{839F3AD5-FAFC-4306-8EE3-76B10DC8FE7C}"/>
          </ac:spMkLst>
        </pc:spChg>
        <pc:spChg chg="mod">
          <ac:chgData name="DUMONT, Lucie" userId="S::lucie.dumont@chu-lille.fr::46ef9213-eb4c-4c49-a06d-08d00808a7ed" providerId="AD" clId="Web-{CAF38673-68DC-FDDA-A799-A509F9179648}" dt="2025-04-12T07:43:00.038" v="260" actId="1076"/>
          <ac:spMkLst>
            <pc:docMk/>
            <pc:sldMk cId="0" sldId="257"/>
            <ac:spMk id="82" creationId="{9CBD9BEA-81B3-4E73-ABC0-50A95975B169}"/>
          </ac:spMkLst>
        </pc:spChg>
        <pc:spChg chg="del mod">
          <ac:chgData name="DUMONT, Lucie" userId="S::lucie.dumont@chu-lille.fr::46ef9213-eb4c-4c49-a06d-08d00808a7ed" providerId="AD" clId="Web-{CAF38673-68DC-FDDA-A799-A509F9179648}" dt="2025-04-12T07:34:01.329" v="116"/>
          <ac:spMkLst>
            <pc:docMk/>
            <pc:sldMk cId="0" sldId="257"/>
            <ac:spMk id="84" creationId="{9A72A904-9768-4D54-AE2F-DD275A80485E}"/>
          </ac:spMkLst>
        </pc:spChg>
        <pc:spChg chg="mod">
          <ac:chgData name="DUMONT, Lucie" userId="S::lucie.dumont@chu-lille.fr::46ef9213-eb4c-4c49-a06d-08d00808a7ed" providerId="AD" clId="Web-{CAF38673-68DC-FDDA-A799-A509F9179648}" dt="2025-04-12T07:39:29.592" v="219" actId="1076"/>
          <ac:spMkLst>
            <pc:docMk/>
            <pc:sldMk cId="0" sldId="257"/>
            <ac:spMk id="85" creationId="{A135027B-8B42-4CA7-AD4F-5A7E07727A91}"/>
          </ac:spMkLst>
        </pc:spChg>
        <pc:spChg chg="mod">
          <ac:chgData name="DUMONT, Lucie" userId="S::lucie.dumont@chu-lille.fr::46ef9213-eb4c-4c49-a06d-08d00808a7ed" providerId="AD" clId="Web-{CAF38673-68DC-FDDA-A799-A509F9179648}" dt="2025-04-12T07:40:45.111" v="230" actId="1076"/>
          <ac:spMkLst>
            <pc:docMk/>
            <pc:sldMk cId="0" sldId="257"/>
            <ac:spMk id="86" creationId="{9F2A6E55-6F0E-4D17-8796-7CD7FAA7F56D}"/>
          </ac:spMkLst>
        </pc:spChg>
        <pc:grpChg chg="mod">
          <ac:chgData name="DUMONT, Lucie" userId="S::lucie.dumont@chu-lille.fr::46ef9213-eb4c-4c49-a06d-08d00808a7ed" providerId="AD" clId="Web-{CAF38673-68DC-FDDA-A799-A509F9179648}" dt="2025-04-12T07:32:02.371" v="105" actId="1076"/>
          <ac:grpSpMkLst>
            <pc:docMk/>
            <pc:sldMk cId="0" sldId="257"/>
            <ac:grpSpMk id="3" creationId="{00000000-0000-0000-0000-000000000000}"/>
          </ac:grpSpMkLst>
        </pc:grpChg>
        <pc:grpChg chg="mod">
          <ac:chgData name="DUMONT, Lucie" userId="S::lucie.dumont@chu-lille.fr::46ef9213-eb4c-4c49-a06d-08d00808a7ed" providerId="AD" clId="Web-{CAF38673-68DC-FDDA-A799-A509F9179648}" dt="2025-04-12T07:31:13.244" v="81" actId="1076"/>
          <ac:grpSpMkLst>
            <pc:docMk/>
            <pc:sldMk cId="0" sldId="257"/>
            <ac:grpSpMk id="62" creationId="{D7FA3F9E-E92F-4319-8A3F-F34BA62DD19A}"/>
          </ac:grpSpMkLst>
        </pc:grpChg>
        <pc:grpChg chg="mod">
          <ac:chgData name="DUMONT, Lucie" userId="S::lucie.dumont@chu-lille.fr::46ef9213-eb4c-4c49-a06d-08d00808a7ed" providerId="AD" clId="Web-{CAF38673-68DC-FDDA-A799-A509F9179648}" dt="2025-04-12T07:40:33.235" v="229" actId="1076"/>
          <ac:grpSpMkLst>
            <pc:docMk/>
            <pc:sldMk cId="0" sldId="257"/>
            <ac:grpSpMk id="66" creationId="{3A4E9E02-63FB-4A72-A8F2-D7311D10C16B}"/>
          </ac:grpSpMkLst>
        </pc:grpChg>
        <pc:grpChg chg="mod">
          <ac:chgData name="DUMONT, Lucie" userId="S::lucie.dumont@chu-lille.fr::46ef9213-eb4c-4c49-a06d-08d00808a7ed" providerId="AD" clId="Web-{CAF38673-68DC-FDDA-A799-A509F9179648}" dt="2025-04-12T07:42:46.365" v="254" actId="1076"/>
          <ac:grpSpMkLst>
            <pc:docMk/>
            <pc:sldMk cId="0" sldId="257"/>
            <ac:grpSpMk id="70" creationId="{3A2AAED5-65AF-409B-9774-C157DE7960D4}"/>
          </ac:grpSpMkLst>
        </pc:grpChg>
        <pc:grpChg chg="mod">
          <ac:chgData name="DUMONT, Lucie" userId="S::lucie.dumont@chu-lille.fr::46ef9213-eb4c-4c49-a06d-08d00808a7ed" providerId="AD" clId="Web-{CAF38673-68DC-FDDA-A799-A509F9179648}" dt="2025-04-12T07:42:46.381" v="255" actId="1076"/>
          <ac:grpSpMkLst>
            <pc:docMk/>
            <pc:sldMk cId="0" sldId="257"/>
            <ac:grpSpMk id="76" creationId="{331CB916-984F-4D24-925C-C0564601DA98}"/>
          </ac:grpSpMkLst>
        </pc:grpChg>
        <pc:picChg chg="mod">
          <ac:chgData name="DUMONT, Lucie" userId="S::lucie.dumont@chu-lille.fr::46ef9213-eb4c-4c49-a06d-08d00808a7ed" providerId="AD" clId="Web-{CAF38673-68DC-FDDA-A799-A509F9179648}" dt="2025-04-12T07:43:00.022" v="259" actId="1076"/>
          <ac:picMkLst>
            <pc:docMk/>
            <pc:sldMk cId="0" sldId="257"/>
            <ac:picMk id="58" creationId="{EBEA227A-8E23-4F27-948B-C6C540D54D46}"/>
          </ac:picMkLst>
        </pc:picChg>
      </pc:sldChg>
      <pc:sldChg chg="modSp">
        <pc:chgData name="DUMONT, Lucie" userId="S::lucie.dumont@chu-lille.fr::46ef9213-eb4c-4c49-a06d-08d00808a7ed" providerId="AD" clId="Web-{CAF38673-68DC-FDDA-A799-A509F9179648}" dt="2025-04-12T07:43:12.695" v="264" actId="20577"/>
        <pc:sldMkLst>
          <pc:docMk/>
          <pc:sldMk cId="0" sldId="258"/>
        </pc:sldMkLst>
        <pc:spChg chg="mod">
          <ac:chgData name="DUMONT, Lucie" userId="S::lucie.dumont@chu-lille.fr::46ef9213-eb4c-4c49-a06d-08d00808a7ed" providerId="AD" clId="Web-{CAF38673-68DC-FDDA-A799-A509F9179648}" dt="2025-04-12T07:43:12.695" v="264" actId="20577"/>
          <ac:spMkLst>
            <pc:docMk/>
            <pc:sldMk cId="0" sldId="258"/>
            <ac:spMk id="12" creationId="{00000000-0000-0000-0000-000000000000}"/>
          </ac:spMkLst>
        </pc:spChg>
      </pc:sldChg>
      <pc:sldChg chg="addSp delSp modSp">
        <pc:chgData name="DUMONT, Lucie" userId="S::lucie.dumont@chu-lille.fr::46ef9213-eb4c-4c49-a06d-08d00808a7ed" providerId="AD" clId="Web-{CAF38673-68DC-FDDA-A799-A509F9179648}" dt="2025-04-12T14:44:36.062" v="603" actId="1076"/>
        <pc:sldMkLst>
          <pc:docMk/>
          <pc:sldMk cId="0" sldId="260"/>
        </pc:sldMkLst>
        <pc:spChg chg="mod">
          <ac:chgData name="DUMONT, Lucie" userId="S::lucie.dumont@chu-lille.fr::46ef9213-eb4c-4c49-a06d-08d00808a7ed" providerId="AD" clId="Web-{CAF38673-68DC-FDDA-A799-A509F9179648}" dt="2025-04-12T14:38:14.847" v="569" actId="1076"/>
          <ac:spMkLst>
            <pc:docMk/>
            <pc:sldMk cId="0" sldId="260"/>
            <ac:spMk id="10" creationId="{D8F93F63-74A6-4E76-ABA1-31969A2A34EE}"/>
          </ac:spMkLst>
        </pc:spChg>
        <pc:spChg chg="add ord">
          <ac:chgData name="DUMONT, Lucie" userId="S::lucie.dumont@chu-lille.fr::46ef9213-eb4c-4c49-a06d-08d00808a7ed" providerId="AD" clId="Web-{CAF38673-68DC-FDDA-A799-A509F9179648}" dt="2025-04-12T07:43:42.024" v="313"/>
          <ac:spMkLst>
            <pc:docMk/>
            <pc:sldMk cId="0" sldId="260"/>
            <ac:spMk id="11" creationId="{A955057F-B1C2-B119-1AE8-566DB854542E}"/>
          </ac:spMkLst>
        </pc:spChg>
        <pc:spChg chg="add mod ord">
          <ac:chgData name="DUMONT, Lucie" userId="S::lucie.dumont@chu-lille.fr::46ef9213-eb4c-4c49-a06d-08d00808a7ed" providerId="AD" clId="Web-{CAF38673-68DC-FDDA-A799-A509F9179648}" dt="2025-04-12T07:43:59.243" v="360" actId="1076"/>
          <ac:spMkLst>
            <pc:docMk/>
            <pc:sldMk cId="0" sldId="260"/>
            <ac:spMk id="14" creationId="{A7598E7B-268A-7517-D95F-4B36AE5CC9A1}"/>
          </ac:spMkLst>
        </pc:spChg>
        <pc:spChg chg="add mod ord">
          <ac:chgData name="DUMONT, Lucie" userId="S::lucie.dumont@chu-lille.fr::46ef9213-eb4c-4c49-a06d-08d00808a7ed" providerId="AD" clId="Web-{CAF38673-68DC-FDDA-A799-A509F9179648}" dt="2025-04-12T07:51:20.683" v="457" actId="1076"/>
          <ac:spMkLst>
            <pc:docMk/>
            <pc:sldMk cId="0" sldId="260"/>
            <ac:spMk id="15" creationId="{7C3E4683-B216-65C9-6033-16889084A2E7}"/>
          </ac:spMkLst>
        </pc:spChg>
        <pc:spChg chg="add mod">
          <ac:chgData name="DUMONT, Lucie" userId="S::lucie.dumont@chu-lille.fr::46ef9213-eb4c-4c49-a06d-08d00808a7ed" providerId="AD" clId="Web-{CAF38673-68DC-FDDA-A799-A509F9179648}" dt="2025-04-12T07:48:27.692" v="421" actId="1076"/>
          <ac:spMkLst>
            <pc:docMk/>
            <pc:sldMk cId="0" sldId="260"/>
            <ac:spMk id="16" creationId="{AB7C06F0-9C6B-5DBF-DE77-FF082FB16EFE}"/>
          </ac:spMkLst>
        </pc:spChg>
        <pc:spChg chg="add mod">
          <ac:chgData name="DUMONT, Lucie" userId="S::lucie.dumont@chu-lille.fr::46ef9213-eb4c-4c49-a06d-08d00808a7ed" providerId="AD" clId="Web-{CAF38673-68DC-FDDA-A799-A509F9179648}" dt="2025-04-12T07:48:27.707" v="422" actId="1076"/>
          <ac:spMkLst>
            <pc:docMk/>
            <pc:sldMk cId="0" sldId="260"/>
            <ac:spMk id="17" creationId="{91431A58-FFD7-C378-E38B-AA7AAE224883}"/>
          </ac:spMkLst>
        </pc:spChg>
        <pc:spChg chg="del mod topLvl">
          <ac:chgData name="DUMONT, Lucie" userId="S::lucie.dumont@chu-lille.fr::46ef9213-eb4c-4c49-a06d-08d00808a7ed" providerId="AD" clId="Web-{CAF38673-68DC-FDDA-A799-A509F9179648}" dt="2025-04-12T07:45:10.840" v="371"/>
          <ac:spMkLst>
            <pc:docMk/>
            <pc:sldMk cId="0" sldId="260"/>
            <ac:spMk id="66" creationId="{00000000-0000-0000-0000-000000000000}"/>
          </ac:spMkLst>
        </pc:spChg>
        <pc:spChg chg="del mod topLvl">
          <ac:chgData name="DUMONT, Lucie" userId="S::lucie.dumont@chu-lille.fr::46ef9213-eb4c-4c49-a06d-08d00808a7ed" providerId="AD" clId="Web-{CAF38673-68DC-FDDA-A799-A509F9179648}" dt="2025-04-12T07:45:03.668" v="370"/>
          <ac:spMkLst>
            <pc:docMk/>
            <pc:sldMk cId="0" sldId="260"/>
            <ac:spMk id="67" creationId="{00000000-0000-0000-0000-000000000000}"/>
          </ac:spMkLst>
        </pc:spChg>
        <pc:spChg chg="mod">
          <ac:chgData name="DUMONT, Lucie" userId="S::lucie.dumont@chu-lille.fr::46ef9213-eb4c-4c49-a06d-08d00808a7ed" providerId="AD" clId="Web-{CAF38673-68DC-FDDA-A799-A509F9179648}" dt="2025-04-12T07:51:20.698" v="458" actId="1076"/>
          <ac:spMkLst>
            <pc:docMk/>
            <pc:sldMk cId="0" sldId="260"/>
            <ac:spMk id="68" creationId="{00000000-0000-0000-0000-000000000000}"/>
          </ac:spMkLst>
        </pc:spChg>
        <pc:spChg chg="mod">
          <ac:chgData name="DUMONT, Lucie" userId="S::lucie.dumont@chu-lille.fr::46ef9213-eb4c-4c49-a06d-08d00808a7ed" providerId="AD" clId="Web-{CAF38673-68DC-FDDA-A799-A509F9179648}" dt="2025-04-12T07:51:20.714" v="459" actId="1076"/>
          <ac:spMkLst>
            <pc:docMk/>
            <pc:sldMk cId="0" sldId="260"/>
            <ac:spMk id="69" creationId="{00000000-0000-0000-0000-000000000000}"/>
          </ac:spMkLst>
        </pc:spChg>
        <pc:spChg chg="mod">
          <ac:chgData name="DUMONT, Lucie" userId="S::lucie.dumont@chu-lille.fr::46ef9213-eb4c-4c49-a06d-08d00808a7ed" providerId="AD" clId="Web-{CAF38673-68DC-FDDA-A799-A509F9179648}" dt="2025-04-12T07:51:20.730" v="460" actId="1076"/>
          <ac:spMkLst>
            <pc:docMk/>
            <pc:sldMk cId="0" sldId="260"/>
            <ac:spMk id="70" creationId="{00000000-0000-0000-0000-000000000000}"/>
          </ac:spMkLst>
        </pc:spChg>
        <pc:spChg chg="mod">
          <ac:chgData name="DUMONT, Lucie" userId="S::lucie.dumont@chu-lille.fr::46ef9213-eb4c-4c49-a06d-08d00808a7ed" providerId="AD" clId="Web-{CAF38673-68DC-FDDA-A799-A509F9179648}" dt="2025-04-12T07:51:20.761" v="461" actId="1076"/>
          <ac:spMkLst>
            <pc:docMk/>
            <pc:sldMk cId="0" sldId="260"/>
            <ac:spMk id="71" creationId="{00000000-0000-0000-0000-000000000000}"/>
          </ac:spMkLst>
        </pc:spChg>
        <pc:spChg chg="mod">
          <ac:chgData name="DUMONT, Lucie" userId="S::lucie.dumont@chu-lille.fr::46ef9213-eb4c-4c49-a06d-08d00808a7ed" providerId="AD" clId="Web-{CAF38673-68DC-FDDA-A799-A509F9179648}" dt="2025-04-12T07:51:20.777" v="462" actId="1076"/>
          <ac:spMkLst>
            <pc:docMk/>
            <pc:sldMk cId="0" sldId="260"/>
            <ac:spMk id="72" creationId="{00000000-0000-0000-0000-000000000000}"/>
          </ac:spMkLst>
        </pc:spChg>
        <pc:spChg chg="mod">
          <ac:chgData name="DUMONT, Lucie" userId="S::lucie.dumont@chu-lille.fr::46ef9213-eb4c-4c49-a06d-08d00808a7ed" providerId="AD" clId="Web-{CAF38673-68DC-FDDA-A799-A509F9179648}" dt="2025-04-12T14:41:30.452" v="590" actId="1076"/>
          <ac:spMkLst>
            <pc:docMk/>
            <pc:sldMk cId="0" sldId="260"/>
            <ac:spMk id="73" creationId="{00000000-0000-0000-0000-000000000000}"/>
          </ac:spMkLst>
        </pc:spChg>
        <pc:spChg chg="mod">
          <ac:chgData name="DUMONT, Lucie" userId="S::lucie.dumont@chu-lille.fr::46ef9213-eb4c-4c49-a06d-08d00808a7ed" providerId="AD" clId="Web-{CAF38673-68DC-FDDA-A799-A509F9179648}" dt="2025-04-12T14:44:36.062" v="603" actId="1076"/>
          <ac:spMkLst>
            <pc:docMk/>
            <pc:sldMk cId="0" sldId="260"/>
            <ac:spMk id="87" creationId="{D16420E7-8835-4B13-967A-DA6C0092A30F}"/>
          </ac:spMkLst>
        </pc:spChg>
        <pc:spChg chg="mod">
          <ac:chgData name="DUMONT, Lucie" userId="S::lucie.dumont@chu-lille.fr::46ef9213-eb4c-4c49-a06d-08d00808a7ed" providerId="AD" clId="Web-{CAF38673-68DC-FDDA-A799-A509F9179648}" dt="2025-04-12T14:38:56.676" v="578" actId="1076"/>
          <ac:spMkLst>
            <pc:docMk/>
            <pc:sldMk cId="0" sldId="260"/>
            <ac:spMk id="88" creationId="{9A82295A-1682-45B7-A3A8-3BBE64501D90}"/>
          </ac:spMkLst>
        </pc:spChg>
        <pc:spChg chg="mod">
          <ac:chgData name="DUMONT, Lucie" userId="S::lucie.dumont@chu-lille.fr::46ef9213-eb4c-4c49-a06d-08d00808a7ed" providerId="AD" clId="Web-{CAF38673-68DC-FDDA-A799-A509F9179648}" dt="2025-04-12T14:44:24.859" v="601" actId="1076"/>
          <ac:spMkLst>
            <pc:docMk/>
            <pc:sldMk cId="0" sldId="260"/>
            <ac:spMk id="89" creationId="{08D03D14-F86E-4068-B7FC-82D8D3544A54}"/>
          </ac:spMkLst>
        </pc:spChg>
        <pc:spChg chg="mod">
          <ac:chgData name="DUMONT, Lucie" userId="S::lucie.dumont@chu-lille.fr::46ef9213-eb4c-4c49-a06d-08d00808a7ed" providerId="AD" clId="Web-{CAF38673-68DC-FDDA-A799-A509F9179648}" dt="2025-04-12T07:57:43.013" v="545" actId="1076"/>
          <ac:spMkLst>
            <pc:docMk/>
            <pc:sldMk cId="0" sldId="260"/>
            <ac:spMk id="132" creationId="{DB0D0323-58F4-B78C-DE97-75A6DD694DC3}"/>
          </ac:spMkLst>
        </pc:spChg>
        <pc:spChg chg="mod">
          <ac:chgData name="DUMONT, Lucie" userId="S::lucie.dumont@chu-lille.fr::46ef9213-eb4c-4c49-a06d-08d00808a7ed" providerId="AD" clId="Web-{CAF38673-68DC-FDDA-A799-A509F9179648}" dt="2025-04-12T07:57:56.626" v="548" actId="1076"/>
          <ac:spMkLst>
            <pc:docMk/>
            <pc:sldMk cId="0" sldId="260"/>
            <ac:spMk id="140" creationId="{D01C7C49-6749-9B21-8B42-7787ECC8BAD7}"/>
          </ac:spMkLst>
        </pc:spChg>
        <pc:spChg chg="mod">
          <ac:chgData name="DUMONT, Lucie" userId="S::lucie.dumont@chu-lille.fr::46ef9213-eb4c-4c49-a06d-08d00808a7ed" providerId="AD" clId="Web-{CAF38673-68DC-FDDA-A799-A509F9179648}" dt="2025-04-12T14:38:07.628" v="568" actId="1076"/>
          <ac:spMkLst>
            <pc:docMk/>
            <pc:sldMk cId="0" sldId="260"/>
            <ac:spMk id="141" creationId="{96194F70-E2FE-B2E7-8A63-667D9BF5DE57}"/>
          </ac:spMkLst>
        </pc:spChg>
        <pc:spChg chg="mod">
          <ac:chgData name="DUMONT, Lucie" userId="S::lucie.dumont@chu-lille.fr::46ef9213-eb4c-4c49-a06d-08d00808a7ed" providerId="AD" clId="Web-{CAF38673-68DC-FDDA-A799-A509F9179648}" dt="2025-04-12T07:53:41.676" v="500" actId="1076"/>
          <ac:spMkLst>
            <pc:docMk/>
            <pc:sldMk cId="0" sldId="260"/>
            <ac:spMk id="142" creationId="{65860DF9-A0EC-5F5B-C1EF-50113ACDB849}"/>
          </ac:spMkLst>
        </pc:spChg>
        <pc:spChg chg="mod">
          <ac:chgData name="DUMONT, Lucie" userId="S::lucie.dumont@chu-lille.fr::46ef9213-eb4c-4c49-a06d-08d00808a7ed" providerId="AD" clId="Web-{CAF38673-68DC-FDDA-A799-A509F9179648}" dt="2025-04-12T07:50:58.557" v="444" actId="1076"/>
          <ac:spMkLst>
            <pc:docMk/>
            <pc:sldMk cId="0" sldId="260"/>
            <ac:spMk id="143" creationId="{37F00483-8564-673F-BDC8-A3878F2B7100}"/>
          </ac:spMkLst>
        </pc:spChg>
        <pc:spChg chg="mod">
          <ac:chgData name="DUMONT, Lucie" userId="S::lucie.dumont@chu-lille.fr::46ef9213-eb4c-4c49-a06d-08d00808a7ed" providerId="AD" clId="Web-{CAF38673-68DC-FDDA-A799-A509F9179648}" dt="2025-04-12T07:48:27.661" v="420" actId="1076"/>
          <ac:spMkLst>
            <pc:docMk/>
            <pc:sldMk cId="0" sldId="260"/>
            <ac:spMk id="147" creationId="{0B983CBE-E9EA-AFD0-19CF-D09A02147BE9}"/>
          </ac:spMkLst>
        </pc:spChg>
        <pc:spChg chg="del">
          <ac:chgData name="DUMONT, Lucie" userId="S::lucie.dumont@chu-lille.fr::46ef9213-eb4c-4c49-a06d-08d00808a7ed" providerId="AD" clId="Web-{CAF38673-68DC-FDDA-A799-A509F9179648}" dt="2025-04-12T07:47:56.956" v="412"/>
          <ac:spMkLst>
            <pc:docMk/>
            <pc:sldMk cId="0" sldId="260"/>
            <ac:spMk id="148" creationId="{2F34DE83-1DC3-84E0-97BC-CC6F7AA71A38}"/>
          </ac:spMkLst>
        </pc:spChg>
        <pc:spChg chg="del">
          <ac:chgData name="DUMONT, Lucie" userId="S::lucie.dumont@chu-lille.fr::46ef9213-eb4c-4c49-a06d-08d00808a7ed" providerId="AD" clId="Web-{CAF38673-68DC-FDDA-A799-A509F9179648}" dt="2025-04-12T07:47:58.394" v="413"/>
          <ac:spMkLst>
            <pc:docMk/>
            <pc:sldMk cId="0" sldId="260"/>
            <ac:spMk id="149" creationId="{EA993790-CBE8-26B9-0C9D-ECA3D756AA56}"/>
          </ac:spMkLst>
        </pc:spChg>
        <pc:spChg chg="mod">
          <ac:chgData name="DUMONT, Lucie" userId="S::lucie.dumont@chu-lille.fr::46ef9213-eb4c-4c49-a06d-08d00808a7ed" providerId="AD" clId="Web-{CAF38673-68DC-FDDA-A799-A509F9179648}" dt="2025-04-12T07:50:42.759" v="441" actId="1076"/>
          <ac:spMkLst>
            <pc:docMk/>
            <pc:sldMk cId="0" sldId="260"/>
            <ac:spMk id="150" creationId="{011DC192-54D7-7509-2B2C-A4B10024B491}"/>
          </ac:spMkLst>
        </pc:spChg>
        <pc:spChg chg="mod">
          <ac:chgData name="DUMONT, Lucie" userId="S::lucie.dumont@chu-lille.fr::46ef9213-eb4c-4c49-a06d-08d00808a7ed" providerId="AD" clId="Web-{CAF38673-68DC-FDDA-A799-A509F9179648}" dt="2025-04-12T07:50:28.446" v="438" actId="1076"/>
          <ac:spMkLst>
            <pc:docMk/>
            <pc:sldMk cId="0" sldId="260"/>
            <ac:spMk id="151" creationId="{2832B955-20EA-BD8E-A44A-BEE9A90CBE28}"/>
          </ac:spMkLst>
        </pc:spChg>
        <pc:grpChg chg="del">
          <ac:chgData name="DUMONT, Lucie" userId="S::lucie.dumont@chu-lille.fr::46ef9213-eb4c-4c49-a06d-08d00808a7ed" providerId="AD" clId="Web-{CAF38673-68DC-FDDA-A799-A509F9179648}" dt="2025-04-12T07:43:28.789" v="267"/>
          <ac:grpSpMkLst>
            <pc:docMk/>
            <pc:sldMk cId="0" sldId="260"/>
            <ac:grpSpMk id="2" creationId="{00000000-0000-0000-0000-000000000000}"/>
          </ac:grpSpMkLst>
        </pc:grpChg>
        <pc:grpChg chg="del">
          <ac:chgData name="DUMONT, Lucie" userId="S::lucie.dumont@chu-lille.fr::46ef9213-eb4c-4c49-a06d-08d00808a7ed" providerId="AD" clId="Web-{CAF38673-68DC-FDDA-A799-A509F9179648}" dt="2025-04-12T07:43:56.353" v="359"/>
          <ac:grpSpMkLst>
            <pc:docMk/>
            <pc:sldMk cId="0" sldId="260"/>
            <ac:grpSpMk id="5" creationId="{00000000-0000-0000-0000-000000000000}"/>
          </ac:grpSpMkLst>
        </pc:grpChg>
        <pc:grpChg chg="mod">
          <ac:chgData name="DUMONT, Lucie" userId="S::lucie.dumont@chu-lille.fr::46ef9213-eb4c-4c49-a06d-08d00808a7ed" providerId="AD" clId="Web-{CAF38673-68DC-FDDA-A799-A509F9179648}" dt="2025-04-12T07:48:27.567" v="416" actId="1076"/>
          <ac:grpSpMkLst>
            <pc:docMk/>
            <pc:sldMk cId="0" sldId="260"/>
            <ac:grpSpMk id="42" creationId="{00000000-0000-0000-0000-000000000000}"/>
          </ac:grpSpMkLst>
        </pc:grpChg>
        <pc:grpChg chg="del mod">
          <ac:chgData name="DUMONT, Lucie" userId="S::lucie.dumont@chu-lille.fr::46ef9213-eb4c-4c49-a06d-08d00808a7ed" providerId="AD" clId="Web-{CAF38673-68DC-FDDA-A799-A509F9179648}" dt="2025-04-12T07:47:49.784" v="408"/>
          <ac:grpSpMkLst>
            <pc:docMk/>
            <pc:sldMk cId="0" sldId="260"/>
            <ac:grpSpMk id="51" creationId="{00000000-0000-0000-0000-000000000000}"/>
          </ac:grpSpMkLst>
        </pc:grpChg>
        <pc:grpChg chg="del">
          <ac:chgData name="DUMONT, Lucie" userId="S::lucie.dumont@chu-lille.fr::46ef9213-eb4c-4c49-a06d-08d00808a7ed" providerId="AD" clId="Web-{CAF38673-68DC-FDDA-A799-A509F9179648}" dt="2025-04-12T07:45:03.668" v="370"/>
          <ac:grpSpMkLst>
            <pc:docMk/>
            <pc:sldMk cId="0" sldId="260"/>
            <ac:grpSpMk id="65" creationId="{00000000-0000-0000-0000-000000000000}"/>
          </ac:grpSpMkLst>
        </pc:grpChg>
        <pc:grpChg chg="del mod">
          <ac:chgData name="DUMONT, Lucie" userId="S::lucie.dumont@chu-lille.fr::46ef9213-eb4c-4c49-a06d-08d00808a7ed" providerId="AD" clId="Web-{CAF38673-68DC-FDDA-A799-A509F9179648}" dt="2025-04-12T07:50:37.275" v="440"/>
          <ac:grpSpMkLst>
            <pc:docMk/>
            <pc:sldMk cId="0" sldId="260"/>
            <ac:grpSpMk id="126" creationId="{761D63B0-407F-C8A1-0D6A-FD1E4F614EC7}"/>
          </ac:grpSpMkLst>
        </pc:grpChg>
        <pc:grpChg chg="del mod">
          <ac:chgData name="DUMONT, Lucie" userId="S::lucie.dumont@chu-lille.fr::46ef9213-eb4c-4c49-a06d-08d00808a7ed" providerId="AD" clId="Web-{CAF38673-68DC-FDDA-A799-A509F9179648}" dt="2025-04-12T07:48:39.161" v="425"/>
          <ac:grpSpMkLst>
            <pc:docMk/>
            <pc:sldMk cId="0" sldId="260"/>
            <ac:grpSpMk id="127" creationId="{B3DC79C9-8794-2E70-CBA0-6170AB0A5BA3}"/>
          </ac:grpSpMkLst>
        </pc:grpChg>
        <pc:grpChg chg="del">
          <ac:chgData name="DUMONT, Lucie" userId="S::lucie.dumont@chu-lille.fr::46ef9213-eb4c-4c49-a06d-08d00808a7ed" providerId="AD" clId="Web-{CAF38673-68DC-FDDA-A799-A509F9179648}" dt="2025-04-12T07:52:31.170" v="480"/>
          <ac:grpSpMkLst>
            <pc:docMk/>
            <pc:sldMk cId="0" sldId="260"/>
            <ac:grpSpMk id="130" creationId="{8E9E9F4A-2D60-559B-E305-6E4372C49427}"/>
          </ac:grpSpMkLst>
        </pc:grpChg>
        <pc:grpChg chg="del mod">
          <ac:chgData name="DUMONT, Lucie" userId="S::lucie.dumont@chu-lille.fr::46ef9213-eb4c-4c49-a06d-08d00808a7ed" providerId="AD" clId="Web-{CAF38673-68DC-FDDA-A799-A509F9179648}" dt="2025-04-12T07:51:49.965" v="469"/>
          <ac:grpSpMkLst>
            <pc:docMk/>
            <pc:sldMk cId="0" sldId="260"/>
            <ac:grpSpMk id="131" creationId="{BDCDA0E7-FA36-6AEB-9EE0-0C6039E9DCD5}"/>
          </ac:grpSpMkLst>
        </pc:grpChg>
        <pc:grpChg chg="del mod">
          <ac:chgData name="DUMONT, Lucie" userId="S::lucie.dumont@chu-lille.fr::46ef9213-eb4c-4c49-a06d-08d00808a7ed" providerId="AD" clId="Web-{CAF38673-68DC-FDDA-A799-A509F9179648}" dt="2025-04-12T07:52:08.638" v="476"/>
          <ac:grpSpMkLst>
            <pc:docMk/>
            <pc:sldMk cId="0" sldId="260"/>
            <ac:grpSpMk id="133" creationId="{8ED3F1D9-7B33-BA81-6CF5-A3DAF9A55986}"/>
          </ac:grpSpMkLst>
        </pc:grpChg>
        <pc:grpChg chg="del">
          <ac:chgData name="DUMONT, Lucie" userId="S::lucie.dumont@chu-lille.fr::46ef9213-eb4c-4c49-a06d-08d00808a7ed" providerId="AD" clId="Web-{CAF38673-68DC-FDDA-A799-A509F9179648}" dt="2025-04-12T07:52:09.903" v="477"/>
          <ac:grpSpMkLst>
            <pc:docMk/>
            <pc:sldMk cId="0" sldId="260"/>
            <ac:grpSpMk id="134" creationId="{B52EF5B3-0A07-F407-CCA0-5F331536409E}"/>
          </ac:grpSpMkLst>
        </pc:grpChg>
        <pc:grpChg chg="del">
          <ac:chgData name="DUMONT, Lucie" userId="S::lucie.dumont@chu-lille.fr::46ef9213-eb4c-4c49-a06d-08d00808a7ed" providerId="AD" clId="Web-{CAF38673-68DC-FDDA-A799-A509F9179648}" dt="2025-04-12T07:52:03.216" v="473"/>
          <ac:grpSpMkLst>
            <pc:docMk/>
            <pc:sldMk cId="0" sldId="260"/>
            <ac:grpSpMk id="135" creationId="{D1BE5D0A-9F13-6C4B-87AF-EFB7E6ACD253}"/>
          </ac:grpSpMkLst>
        </pc:grpChg>
        <pc:grpChg chg="del">
          <ac:chgData name="DUMONT, Lucie" userId="S::lucie.dumont@chu-lille.fr::46ef9213-eb4c-4c49-a06d-08d00808a7ed" providerId="AD" clId="Web-{CAF38673-68DC-FDDA-A799-A509F9179648}" dt="2025-04-12T07:51:59.231" v="472"/>
          <ac:grpSpMkLst>
            <pc:docMk/>
            <pc:sldMk cId="0" sldId="260"/>
            <ac:grpSpMk id="136" creationId="{CA7B1D5A-19C5-0955-067F-25048C82CEA5}"/>
          </ac:grpSpMkLst>
        </pc:grpChg>
        <pc:grpChg chg="del">
          <ac:chgData name="DUMONT, Lucie" userId="S::lucie.dumont@chu-lille.fr::46ef9213-eb4c-4c49-a06d-08d00808a7ed" providerId="AD" clId="Web-{CAF38673-68DC-FDDA-A799-A509F9179648}" dt="2025-04-12T07:52:06.247" v="475"/>
          <ac:grpSpMkLst>
            <pc:docMk/>
            <pc:sldMk cId="0" sldId="260"/>
            <ac:grpSpMk id="137" creationId="{99C13607-278E-6EBE-7A1A-B5623644033A}"/>
          </ac:grpSpMkLst>
        </pc:grpChg>
        <pc:grpChg chg="del">
          <ac:chgData name="DUMONT, Lucie" userId="S::lucie.dumont@chu-lille.fr::46ef9213-eb4c-4c49-a06d-08d00808a7ed" providerId="AD" clId="Web-{CAF38673-68DC-FDDA-A799-A509F9179648}" dt="2025-04-12T07:51:58.262" v="471"/>
          <ac:grpSpMkLst>
            <pc:docMk/>
            <pc:sldMk cId="0" sldId="260"/>
            <ac:grpSpMk id="138" creationId="{C38F16DF-4921-532B-186B-D04B1119B464}"/>
          </ac:grpSpMkLst>
        </pc:grpChg>
        <pc:grpChg chg="del mod">
          <ac:chgData name="DUMONT, Lucie" userId="S::lucie.dumont@chu-lille.fr::46ef9213-eb4c-4c49-a06d-08d00808a7ed" providerId="AD" clId="Web-{CAF38673-68DC-FDDA-A799-A509F9179648}" dt="2025-04-12T07:52:05.325" v="474"/>
          <ac:grpSpMkLst>
            <pc:docMk/>
            <pc:sldMk cId="0" sldId="260"/>
            <ac:grpSpMk id="139" creationId="{54CDCFEA-CEC3-7BFB-DF62-8F348C3B1F7C}"/>
          </ac:grpSpMkLst>
        </pc:grpChg>
        <pc:picChg chg="mod">
          <ac:chgData name="DUMONT, Lucie" userId="S::lucie.dumont@chu-lille.fr::46ef9213-eb4c-4c49-a06d-08d00808a7ed" providerId="AD" clId="Web-{CAF38673-68DC-FDDA-A799-A509F9179648}" dt="2025-04-12T07:48:27.645" v="419" actId="1076"/>
          <ac:picMkLst>
            <pc:docMk/>
            <pc:sldMk cId="0" sldId="260"/>
            <ac:picMk id="144" creationId="{A4ED5AF5-0F60-6FA0-9FBC-7B9F518399D6}"/>
          </ac:picMkLst>
        </pc:picChg>
        <pc:picChg chg="mod modCrop">
          <ac:chgData name="DUMONT, Lucie" userId="S::lucie.dumont@chu-lille.fr::46ef9213-eb4c-4c49-a06d-08d00808a7ed" providerId="AD" clId="Web-{CAF38673-68DC-FDDA-A799-A509F9179648}" dt="2025-04-12T14:42:05.195" v="592"/>
          <ac:picMkLst>
            <pc:docMk/>
            <pc:sldMk cId="0" sldId="260"/>
            <ac:picMk id="145" creationId="{1E088E5A-1D6D-1F18-76EB-EA42CCD76B7E}"/>
          </ac:picMkLst>
        </pc:picChg>
        <pc:picChg chg="mod">
          <ac:chgData name="DUMONT, Lucie" userId="S::lucie.dumont@chu-lille.fr::46ef9213-eb4c-4c49-a06d-08d00808a7ed" providerId="AD" clId="Web-{CAF38673-68DC-FDDA-A799-A509F9179648}" dt="2025-04-12T07:57:10.153" v="540" actId="1076"/>
          <ac:picMkLst>
            <pc:docMk/>
            <pc:sldMk cId="0" sldId="260"/>
            <ac:picMk id="146" creationId="{64F9E606-4BFE-0D83-2047-E578A8C5BB05}"/>
          </ac:picMkLst>
        </pc:picChg>
        <pc:cxnChg chg="add mod">
          <ac:chgData name="DUMONT, Lucie" userId="S::lucie.dumont@chu-lille.fr::46ef9213-eb4c-4c49-a06d-08d00808a7ed" providerId="AD" clId="Web-{CAF38673-68DC-FDDA-A799-A509F9179648}" dt="2025-04-12T14:43:52.624" v="599"/>
          <ac:cxnSpMkLst>
            <pc:docMk/>
            <pc:sldMk cId="0" sldId="260"/>
            <ac:cxnSpMk id="2" creationId="{3137607A-505E-3744-8E3C-844A03782136}"/>
          </ac:cxnSpMkLst>
        </pc:cxnChg>
        <pc:cxnChg chg="add mod">
          <ac:chgData name="DUMONT, Lucie" userId="S::lucie.dumont@chu-lille.fr::46ef9213-eb4c-4c49-a06d-08d00808a7ed" providerId="AD" clId="Web-{CAF38673-68DC-FDDA-A799-A509F9179648}" dt="2025-04-12T14:43:54.733" v="600"/>
          <ac:cxnSpMkLst>
            <pc:docMk/>
            <pc:sldMk cId="0" sldId="260"/>
            <ac:cxnSpMk id="3" creationId="{6BD48F7E-CC0A-F9F6-1A7F-1BAE11E397A4}"/>
          </ac:cxnSpMkLst>
        </pc:cxnChg>
        <pc:cxnChg chg="mod">
          <ac:chgData name="DUMONT, Lucie" userId="S::lucie.dumont@chu-lille.fr::46ef9213-eb4c-4c49-a06d-08d00808a7ed" providerId="AD" clId="Web-{CAF38673-68DC-FDDA-A799-A509F9179648}" dt="2025-04-12T07:58:45.270" v="558" actId="1076"/>
          <ac:cxnSpMkLst>
            <pc:docMk/>
            <pc:sldMk cId="0" sldId="260"/>
            <ac:cxnSpMk id="9" creationId="{6526C22F-ACE4-499F-8F16-81247B299FB9}"/>
          </ac:cxnSpMkLst>
        </pc:cxnChg>
        <pc:cxnChg chg="mod">
          <ac:chgData name="DUMONT, Lucie" userId="S::lucie.dumont@chu-lille.fr::46ef9213-eb4c-4c49-a06d-08d00808a7ed" providerId="AD" clId="Web-{CAF38673-68DC-FDDA-A799-A509F9179648}" dt="2025-04-12T14:38:37.441" v="573"/>
          <ac:cxnSpMkLst>
            <pc:docMk/>
            <pc:sldMk cId="0" sldId="260"/>
            <ac:cxnSpMk id="12" creationId="{51532299-332E-47CB-8801-B27EB8E968D9}"/>
          </ac:cxnSpMkLst>
        </pc:cxnChg>
      </pc:sldChg>
      <pc:sldChg chg="modSp">
        <pc:chgData name="DUMONT, Lucie" userId="S::lucie.dumont@chu-lille.fr::46ef9213-eb4c-4c49-a06d-08d00808a7ed" providerId="AD" clId="Web-{CAF38673-68DC-FDDA-A799-A509F9179648}" dt="2025-04-12T14:45:21.814" v="605" actId="1076"/>
        <pc:sldMkLst>
          <pc:docMk/>
          <pc:sldMk cId="0" sldId="261"/>
        </pc:sldMkLst>
        <pc:spChg chg="mod">
          <ac:chgData name="DUMONT, Lucie" userId="S::lucie.dumont@chu-lille.fr::46ef9213-eb4c-4c49-a06d-08d00808a7ed" providerId="AD" clId="Web-{CAF38673-68DC-FDDA-A799-A509F9179648}" dt="2025-04-12T14:45:21.814" v="605" actId="1076"/>
          <ac:spMkLst>
            <pc:docMk/>
            <pc:sldMk cId="0" sldId="261"/>
            <ac:spMk id="24" creationId="{CFF98053-60C9-6517-CE98-0A2F0650D432}"/>
          </ac:spMkLst>
        </pc:spChg>
        <pc:picChg chg="mod">
          <ac:chgData name="DUMONT, Lucie" userId="S::lucie.dumont@chu-lille.fr::46ef9213-eb4c-4c49-a06d-08d00808a7ed" providerId="AD" clId="Web-{CAF38673-68DC-FDDA-A799-A509F9179648}" dt="2025-04-12T14:45:18.735" v="604" actId="1076"/>
          <ac:picMkLst>
            <pc:docMk/>
            <pc:sldMk cId="0" sldId="261"/>
            <ac:picMk id="26" creationId="{3FA8B5CC-6A6F-461B-A18A-AD966ABC59B6}"/>
          </ac:picMkLst>
        </pc:picChg>
      </pc:sldChg>
    </pc:docChg>
  </pc:docChgLst>
  <pc:docChgLst>
    <pc:chgData name="DUMONT, Lucie" userId="S::lucie.dumont@chu-lille.fr::46ef9213-eb4c-4c49-a06d-08d00808a7ed" providerId="AD" clId="Web-{BD45F32A-B6FA-FE67-EF94-402076CE1BA0}"/>
    <pc:docChg chg="modSld">
      <pc:chgData name="DUMONT, Lucie" userId="S::lucie.dumont@chu-lille.fr::46ef9213-eb4c-4c49-a06d-08d00808a7ed" providerId="AD" clId="Web-{BD45F32A-B6FA-FE67-EF94-402076CE1BA0}" dt="2025-04-18T10:50:56.009" v="81" actId="20577"/>
      <pc:docMkLst>
        <pc:docMk/>
      </pc:docMkLst>
      <pc:sldChg chg="modSp">
        <pc:chgData name="DUMONT, Lucie" userId="S::lucie.dumont@chu-lille.fr::46ef9213-eb4c-4c49-a06d-08d00808a7ed" providerId="AD" clId="Web-{BD45F32A-B6FA-FE67-EF94-402076CE1BA0}" dt="2025-04-18T10:44:34.628" v="50" actId="20577"/>
        <pc:sldMkLst>
          <pc:docMk/>
          <pc:sldMk cId="0" sldId="258"/>
        </pc:sldMkLst>
        <pc:spChg chg="mod">
          <ac:chgData name="DUMONT, Lucie" userId="S::lucie.dumont@chu-lille.fr::46ef9213-eb4c-4c49-a06d-08d00808a7ed" providerId="AD" clId="Web-{BD45F32A-B6FA-FE67-EF94-402076CE1BA0}" dt="2025-04-18T10:44:34.628" v="50" actId="20577"/>
          <ac:spMkLst>
            <pc:docMk/>
            <pc:sldMk cId="0" sldId="258"/>
            <ac:spMk id="14" creationId="{00000000-0000-0000-0000-000000000000}"/>
          </ac:spMkLst>
        </pc:spChg>
      </pc:sldChg>
      <pc:sldChg chg="modSp">
        <pc:chgData name="DUMONT, Lucie" userId="S::lucie.dumont@chu-lille.fr::46ef9213-eb4c-4c49-a06d-08d00808a7ed" providerId="AD" clId="Web-{BD45F32A-B6FA-FE67-EF94-402076CE1BA0}" dt="2025-04-18T10:49:32.645" v="68" actId="1076"/>
        <pc:sldMkLst>
          <pc:docMk/>
          <pc:sldMk cId="0" sldId="260"/>
        </pc:sldMkLst>
        <pc:spChg chg="mod">
          <ac:chgData name="DUMONT, Lucie" userId="S::lucie.dumont@chu-lille.fr::46ef9213-eb4c-4c49-a06d-08d00808a7ed" providerId="AD" clId="Web-{BD45F32A-B6FA-FE67-EF94-402076CE1BA0}" dt="2025-04-18T10:49:32.645" v="68" actId="1076"/>
          <ac:spMkLst>
            <pc:docMk/>
            <pc:sldMk cId="0" sldId="260"/>
            <ac:spMk id="73" creationId="{00000000-0000-0000-0000-000000000000}"/>
          </ac:spMkLst>
        </pc:spChg>
      </pc:sldChg>
      <pc:sldChg chg="modSp">
        <pc:chgData name="DUMONT, Lucie" userId="S::lucie.dumont@chu-lille.fr::46ef9213-eb4c-4c49-a06d-08d00808a7ed" providerId="AD" clId="Web-{BD45F32A-B6FA-FE67-EF94-402076CE1BA0}" dt="2025-04-18T10:42:12.964" v="44" actId="1076"/>
        <pc:sldMkLst>
          <pc:docMk/>
          <pc:sldMk cId="0" sldId="266"/>
        </pc:sldMkLst>
        <pc:spChg chg="mod">
          <ac:chgData name="DUMONT, Lucie" userId="S::lucie.dumont@chu-lille.fr::46ef9213-eb4c-4c49-a06d-08d00808a7ed" providerId="AD" clId="Web-{BD45F32A-B6FA-FE67-EF94-402076CE1BA0}" dt="2025-04-18T10:41:29.930" v="19" actId="1076"/>
          <ac:spMkLst>
            <pc:docMk/>
            <pc:sldMk cId="0" sldId="266"/>
            <ac:spMk id="12" creationId="{00000000-0000-0000-0000-000000000000}"/>
          </ac:spMkLst>
        </pc:spChg>
        <pc:spChg chg="mod">
          <ac:chgData name="DUMONT, Lucie" userId="S::lucie.dumont@chu-lille.fr::46ef9213-eb4c-4c49-a06d-08d00808a7ed" providerId="AD" clId="Web-{BD45F32A-B6FA-FE67-EF94-402076CE1BA0}" dt="2025-04-18T10:41:48.478" v="38" actId="1076"/>
          <ac:spMkLst>
            <pc:docMk/>
            <pc:sldMk cId="0" sldId="266"/>
            <ac:spMk id="25" creationId="{E4C52B2A-A76F-2D9B-0EC1-275155B16D03}"/>
          </ac:spMkLst>
        </pc:spChg>
        <pc:spChg chg="mod">
          <ac:chgData name="DUMONT, Lucie" userId="S::lucie.dumont@chu-lille.fr::46ef9213-eb4c-4c49-a06d-08d00808a7ed" providerId="AD" clId="Web-{BD45F32A-B6FA-FE67-EF94-402076CE1BA0}" dt="2025-04-18T10:42:12.948" v="43" actId="1076"/>
          <ac:spMkLst>
            <pc:docMk/>
            <pc:sldMk cId="0" sldId="266"/>
            <ac:spMk id="26" creationId="{A06A4AA0-8BA5-9BF1-3935-BD20B5225B66}"/>
          </ac:spMkLst>
        </pc:spChg>
        <pc:spChg chg="mod">
          <ac:chgData name="DUMONT, Lucie" userId="S::lucie.dumont@chu-lille.fr::46ef9213-eb4c-4c49-a06d-08d00808a7ed" providerId="AD" clId="Web-{BD45F32A-B6FA-FE67-EF94-402076CE1BA0}" dt="2025-04-18T10:41:44.290" v="34" actId="1076"/>
          <ac:spMkLst>
            <pc:docMk/>
            <pc:sldMk cId="0" sldId="266"/>
            <ac:spMk id="27" creationId="{E1DF5302-C5CF-CEBC-BE8B-D58B24344E2C}"/>
          </ac:spMkLst>
        </pc:spChg>
        <pc:spChg chg="mod">
          <ac:chgData name="DUMONT, Lucie" userId="S::lucie.dumont@chu-lille.fr::46ef9213-eb4c-4c49-a06d-08d00808a7ed" providerId="AD" clId="Web-{BD45F32A-B6FA-FE67-EF94-402076CE1BA0}" dt="2025-04-18T10:41:44.306" v="35" actId="1076"/>
          <ac:spMkLst>
            <pc:docMk/>
            <pc:sldMk cId="0" sldId="266"/>
            <ac:spMk id="29" creationId="{2DB015DD-1374-4176-8460-0ED342683C4C}"/>
          </ac:spMkLst>
        </pc:spChg>
        <pc:spChg chg="mod">
          <ac:chgData name="DUMONT, Lucie" userId="S::lucie.dumont@chu-lille.fr::46ef9213-eb4c-4c49-a06d-08d00808a7ed" providerId="AD" clId="Web-{BD45F32A-B6FA-FE67-EF94-402076CE1BA0}" dt="2025-04-18T10:41:44.322" v="36" actId="1076"/>
          <ac:spMkLst>
            <pc:docMk/>
            <pc:sldMk cId="0" sldId="266"/>
            <ac:spMk id="30" creationId="{60496270-5F67-1493-D6F1-50D12B6CDDD8}"/>
          </ac:spMkLst>
        </pc:spChg>
        <pc:spChg chg="mod">
          <ac:chgData name="DUMONT, Lucie" userId="S::lucie.dumont@chu-lille.fr::46ef9213-eb4c-4c49-a06d-08d00808a7ed" providerId="AD" clId="Web-{BD45F32A-B6FA-FE67-EF94-402076CE1BA0}" dt="2025-04-18T10:42:12.964" v="44" actId="1076"/>
          <ac:spMkLst>
            <pc:docMk/>
            <pc:sldMk cId="0" sldId="266"/>
            <ac:spMk id="32" creationId="{36706DF9-A48F-B782-B4F7-9E83D6CB9F10}"/>
          </ac:spMkLst>
        </pc:spChg>
        <pc:spChg chg="mod">
          <ac:chgData name="DUMONT, Lucie" userId="S::lucie.dumont@chu-lille.fr::46ef9213-eb4c-4c49-a06d-08d00808a7ed" providerId="AD" clId="Web-{BD45F32A-B6FA-FE67-EF94-402076CE1BA0}" dt="2025-04-18T10:41:36.759" v="20" actId="1076"/>
          <ac:spMkLst>
            <pc:docMk/>
            <pc:sldMk cId="0" sldId="266"/>
            <ac:spMk id="53" creationId="{3E11726F-4F91-D2B1-1D27-DFE485E58CD0}"/>
          </ac:spMkLst>
        </pc:spChg>
        <pc:spChg chg="mod">
          <ac:chgData name="DUMONT, Lucie" userId="S::lucie.dumont@chu-lille.fr::46ef9213-eb4c-4c49-a06d-08d00808a7ed" providerId="AD" clId="Web-{BD45F32A-B6FA-FE67-EF94-402076CE1BA0}" dt="2025-04-18T10:41:36.774" v="21" actId="1076"/>
          <ac:spMkLst>
            <pc:docMk/>
            <pc:sldMk cId="0" sldId="266"/>
            <ac:spMk id="54" creationId="{2A580174-8EA7-F204-30EA-21B8DEB0692B}"/>
          </ac:spMkLst>
        </pc:spChg>
        <pc:spChg chg="mod">
          <ac:chgData name="DUMONT, Lucie" userId="S::lucie.dumont@chu-lille.fr::46ef9213-eb4c-4c49-a06d-08d00808a7ed" providerId="AD" clId="Web-{BD45F32A-B6FA-FE67-EF94-402076CE1BA0}" dt="2025-04-18T10:41:36.790" v="22" actId="1076"/>
          <ac:spMkLst>
            <pc:docMk/>
            <pc:sldMk cId="0" sldId="266"/>
            <ac:spMk id="55" creationId="{65886A45-0F9D-4C2B-C360-B5B4CC86DD56}"/>
          </ac:spMkLst>
        </pc:spChg>
        <pc:spChg chg="mod">
          <ac:chgData name="DUMONT, Lucie" userId="S::lucie.dumont@chu-lille.fr::46ef9213-eb4c-4c49-a06d-08d00808a7ed" providerId="AD" clId="Web-{BD45F32A-B6FA-FE67-EF94-402076CE1BA0}" dt="2025-04-18T10:41:36.821" v="23" actId="1076"/>
          <ac:spMkLst>
            <pc:docMk/>
            <pc:sldMk cId="0" sldId="266"/>
            <ac:spMk id="56" creationId="{8EE42477-748C-AAAC-FAE7-701538976DDC}"/>
          </ac:spMkLst>
        </pc:spChg>
        <pc:spChg chg="mod">
          <ac:chgData name="DUMONT, Lucie" userId="S::lucie.dumont@chu-lille.fr::46ef9213-eb4c-4c49-a06d-08d00808a7ed" providerId="AD" clId="Web-{BD45F32A-B6FA-FE67-EF94-402076CE1BA0}" dt="2025-04-18T10:41:36.837" v="24" actId="1076"/>
          <ac:spMkLst>
            <pc:docMk/>
            <pc:sldMk cId="0" sldId="266"/>
            <ac:spMk id="57" creationId="{509C2E73-B31E-211D-0814-11E0E22ACD34}"/>
          </ac:spMkLst>
        </pc:spChg>
        <pc:spChg chg="mod">
          <ac:chgData name="DUMONT, Lucie" userId="S::lucie.dumont@chu-lille.fr::46ef9213-eb4c-4c49-a06d-08d00808a7ed" providerId="AD" clId="Web-{BD45F32A-B6FA-FE67-EF94-402076CE1BA0}" dt="2025-04-18T10:41:36.868" v="25" actId="1076"/>
          <ac:spMkLst>
            <pc:docMk/>
            <pc:sldMk cId="0" sldId="266"/>
            <ac:spMk id="58" creationId="{46BD10EE-557C-03BD-5A33-26A24D2CA570}"/>
          </ac:spMkLst>
        </pc:spChg>
      </pc:sldChg>
      <pc:sldChg chg="modSp">
        <pc:chgData name="DUMONT, Lucie" userId="S::lucie.dumont@chu-lille.fr::46ef9213-eb4c-4c49-a06d-08d00808a7ed" providerId="AD" clId="Web-{BD45F32A-B6FA-FE67-EF94-402076CE1BA0}" dt="2025-04-18T10:44:57.895" v="61" actId="20577"/>
        <pc:sldMkLst>
          <pc:docMk/>
          <pc:sldMk cId="1267415064" sldId="271"/>
        </pc:sldMkLst>
        <pc:spChg chg="mod">
          <ac:chgData name="DUMONT, Lucie" userId="S::lucie.dumont@chu-lille.fr::46ef9213-eb4c-4c49-a06d-08d00808a7ed" providerId="AD" clId="Web-{BD45F32A-B6FA-FE67-EF94-402076CE1BA0}" dt="2025-04-18T10:44:57.895" v="61" actId="20577"/>
          <ac:spMkLst>
            <pc:docMk/>
            <pc:sldMk cId="1267415064" sldId="271"/>
            <ac:spMk id="14" creationId="{00000000-0000-0000-0000-000000000000}"/>
          </ac:spMkLst>
        </pc:spChg>
      </pc:sldChg>
      <pc:sldChg chg="modSp">
        <pc:chgData name="DUMONT, Lucie" userId="S::lucie.dumont@chu-lille.fr::46ef9213-eb4c-4c49-a06d-08d00808a7ed" providerId="AD" clId="Web-{BD45F32A-B6FA-FE67-EF94-402076CE1BA0}" dt="2025-04-18T10:45:05.380" v="64" actId="20577"/>
        <pc:sldMkLst>
          <pc:docMk/>
          <pc:sldMk cId="16845337" sldId="273"/>
        </pc:sldMkLst>
        <pc:spChg chg="mod">
          <ac:chgData name="DUMONT, Lucie" userId="S::lucie.dumont@chu-lille.fr::46ef9213-eb4c-4c49-a06d-08d00808a7ed" providerId="AD" clId="Web-{BD45F32A-B6FA-FE67-EF94-402076CE1BA0}" dt="2025-04-18T10:45:05.380" v="64" actId="20577"/>
          <ac:spMkLst>
            <pc:docMk/>
            <pc:sldMk cId="16845337" sldId="273"/>
            <ac:spMk id="24" creationId="{CFF98053-60C9-6517-CE98-0A2F0650D432}"/>
          </ac:spMkLst>
        </pc:spChg>
      </pc:sldChg>
      <pc:sldChg chg="modSp">
        <pc:chgData name="DUMONT, Lucie" userId="S::lucie.dumont@chu-lille.fr::46ef9213-eb4c-4c49-a06d-08d00808a7ed" providerId="AD" clId="Web-{BD45F32A-B6FA-FE67-EF94-402076CE1BA0}" dt="2025-04-18T10:50:56.009" v="81" actId="20577"/>
        <pc:sldMkLst>
          <pc:docMk/>
          <pc:sldMk cId="3062682043" sldId="274"/>
        </pc:sldMkLst>
        <pc:spChg chg="mod">
          <ac:chgData name="DUMONT, Lucie" userId="S::lucie.dumont@chu-lille.fr::46ef9213-eb4c-4c49-a06d-08d00808a7ed" providerId="AD" clId="Web-{BD45F32A-B6FA-FE67-EF94-402076CE1BA0}" dt="2025-04-18T10:50:56.009" v="81" actId="20577"/>
          <ac:spMkLst>
            <pc:docMk/>
            <pc:sldMk cId="3062682043" sldId="274"/>
            <ac:spMk id="33" creationId="{00000000-0000-0000-0000-000000000000}"/>
          </ac:spMkLst>
        </pc:spChg>
      </pc:sldChg>
    </pc:docChg>
  </pc:docChgLst>
  <pc:docChgLst>
    <pc:chgData name="DUMONT, Lucie" userId="S::lucie.dumont@chu-lille.fr::46ef9213-eb4c-4c49-a06d-08d00808a7ed" providerId="AD" clId="Web-{5F5194B2-A0B4-5D0F-379A-B2C490C3690C}"/>
    <pc:docChg chg="modSld">
      <pc:chgData name="DUMONT, Lucie" userId="S::lucie.dumont@chu-lille.fr::46ef9213-eb4c-4c49-a06d-08d00808a7ed" providerId="AD" clId="Web-{5F5194B2-A0B4-5D0F-379A-B2C490C3690C}" dt="2025-04-19T20:27:06.326" v="1061" actId="1076"/>
      <pc:docMkLst>
        <pc:docMk/>
      </pc:docMkLst>
      <pc:sldChg chg="modNotes">
        <pc:chgData name="DUMONT, Lucie" userId="S::lucie.dumont@chu-lille.fr::46ef9213-eb4c-4c49-a06d-08d00808a7ed" providerId="AD" clId="Web-{5F5194B2-A0B4-5D0F-379A-B2C490C3690C}" dt="2025-04-19T20:20:44.939" v="998"/>
        <pc:sldMkLst>
          <pc:docMk/>
          <pc:sldMk cId="0" sldId="257"/>
        </pc:sldMkLst>
      </pc:sldChg>
      <pc:sldChg chg="modSp modNotes">
        <pc:chgData name="DUMONT, Lucie" userId="S::lucie.dumont@chu-lille.fr::46ef9213-eb4c-4c49-a06d-08d00808a7ed" providerId="AD" clId="Web-{5F5194B2-A0B4-5D0F-379A-B2C490C3690C}" dt="2025-04-19T20:27:06.326" v="1061" actId="1076"/>
        <pc:sldMkLst>
          <pc:docMk/>
          <pc:sldMk cId="0" sldId="258"/>
        </pc:sldMkLst>
        <pc:spChg chg="mod">
          <ac:chgData name="DUMONT, Lucie" userId="S::lucie.dumont@chu-lille.fr::46ef9213-eb4c-4c49-a06d-08d00808a7ed" providerId="AD" clId="Web-{5F5194B2-A0B4-5D0F-379A-B2C490C3690C}" dt="2025-04-19T20:27:06.326" v="1061" actId="1076"/>
          <ac:spMkLst>
            <pc:docMk/>
            <pc:sldMk cId="0" sldId="258"/>
            <ac:spMk id="10" creationId="{B6792419-8017-B95B-03A0-3D04EFDA356F}"/>
          </ac:spMkLst>
        </pc:spChg>
        <pc:spChg chg="mod">
          <ac:chgData name="DUMONT, Lucie" userId="S::lucie.dumont@chu-lille.fr::46ef9213-eb4c-4c49-a06d-08d00808a7ed" providerId="AD" clId="Web-{5F5194B2-A0B4-5D0F-379A-B2C490C3690C}" dt="2025-04-19T20:23:58.724" v="1045" actId="20577"/>
          <ac:spMkLst>
            <pc:docMk/>
            <pc:sldMk cId="0" sldId="258"/>
            <ac:spMk id="14" creationId="{00000000-0000-0000-0000-000000000000}"/>
          </ac:spMkLst>
        </pc:spChg>
      </pc:sldChg>
      <pc:sldChg chg="modSp modNotes">
        <pc:chgData name="DUMONT, Lucie" userId="S::lucie.dumont@chu-lille.fr::46ef9213-eb4c-4c49-a06d-08d00808a7ed" providerId="AD" clId="Web-{5F5194B2-A0B4-5D0F-379A-B2C490C3690C}" dt="2025-04-19T20:24:08.208" v="1046" actId="20577"/>
        <pc:sldMkLst>
          <pc:docMk/>
          <pc:sldMk cId="0" sldId="260"/>
        </pc:sldMkLst>
        <pc:spChg chg="mod">
          <ac:chgData name="DUMONT, Lucie" userId="S::lucie.dumont@chu-lille.fr::46ef9213-eb4c-4c49-a06d-08d00808a7ed" providerId="AD" clId="Web-{5F5194B2-A0B4-5D0F-379A-B2C490C3690C}" dt="2025-04-19T20:24:08.208" v="1046" actId="20577"/>
          <ac:spMkLst>
            <pc:docMk/>
            <pc:sldMk cId="0" sldId="260"/>
            <ac:spMk id="73" creationId="{00000000-0000-0000-0000-000000000000}"/>
          </ac:spMkLst>
        </pc:spChg>
      </pc:sldChg>
      <pc:sldChg chg="modSp modNotes">
        <pc:chgData name="DUMONT, Lucie" userId="S::lucie.dumont@chu-lille.fr::46ef9213-eb4c-4c49-a06d-08d00808a7ed" providerId="AD" clId="Web-{5F5194B2-A0B4-5D0F-379A-B2C490C3690C}" dt="2025-04-19T20:24:18.599" v="1048" actId="20577"/>
        <pc:sldMkLst>
          <pc:docMk/>
          <pc:sldMk cId="0" sldId="261"/>
        </pc:sldMkLst>
        <pc:spChg chg="mod">
          <ac:chgData name="DUMONT, Lucie" userId="S::lucie.dumont@chu-lille.fr::46ef9213-eb4c-4c49-a06d-08d00808a7ed" providerId="AD" clId="Web-{5F5194B2-A0B4-5D0F-379A-B2C490C3690C}" dt="2025-04-19T20:24:18.599" v="1048" actId="20577"/>
          <ac:spMkLst>
            <pc:docMk/>
            <pc:sldMk cId="0" sldId="261"/>
            <ac:spMk id="24" creationId="{CFF98053-60C9-6517-CE98-0A2F0650D432}"/>
          </ac:spMkLst>
        </pc:spChg>
      </pc:sldChg>
      <pc:sldChg chg="modNotes">
        <pc:chgData name="DUMONT, Lucie" userId="S::lucie.dumont@chu-lille.fr::46ef9213-eb4c-4c49-a06d-08d00808a7ed" providerId="AD" clId="Web-{5F5194B2-A0B4-5D0F-379A-B2C490C3690C}" dt="2025-04-19T20:21:49.284" v="1012"/>
        <pc:sldMkLst>
          <pc:docMk/>
          <pc:sldMk cId="0" sldId="262"/>
        </pc:sldMkLst>
      </pc:sldChg>
      <pc:sldChg chg="modNotes">
        <pc:chgData name="DUMONT, Lucie" userId="S::lucie.dumont@chu-lille.fr::46ef9213-eb4c-4c49-a06d-08d00808a7ed" providerId="AD" clId="Web-{5F5194B2-A0B4-5D0F-379A-B2C490C3690C}" dt="2025-04-19T20:00:31.662" v="18"/>
        <pc:sldMkLst>
          <pc:docMk/>
          <pc:sldMk cId="0" sldId="264"/>
        </pc:sldMkLst>
      </pc:sldChg>
      <pc:sldChg chg="modSp modNotes">
        <pc:chgData name="DUMONT, Lucie" userId="S::lucie.dumont@chu-lille.fr::46ef9213-eb4c-4c49-a06d-08d00808a7ed" providerId="AD" clId="Web-{5F5194B2-A0B4-5D0F-379A-B2C490C3690C}" dt="2025-04-19T20:25:01.007" v="1053" actId="20577"/>
        <pc:sldMkLst>
          <pc:docMk/>
          <pc:sldMk cId="0" sldId="266"/>
        </pc:sldMkLst>
        <pc:spChg chg="mod">
          <ac:chgData name="DUMONT, Lucie" userId="S::lucie.dumont@chu-lille.fr::46ef9213-eb4c-4c49-a06d-08d00808a7ed" providerId="AD" clId="Web-{5F5194B2-A0B4-5D0F-379A-B2C490C3690C}" dt="2025-04-19T20:25:01.007" v="1053" actId="20577"/>
          <ac:spMkLst>
            <pc:docMk/>
            <pc:sldMk cId="0" sldId="266"/>
            <ac:spMk id="12" creationId="{00000000-0000-0000-0000-000000000000}"/>
          </ac:spMkLst>
        </pc:spChg>
      </pc:sldChg>
      <pc:sldChg chg="modNotes">
        <pc:chgData name="DUMONT, Lucie" userId="S::lucie.dumont@chu-lille.fr::46ef9213-eb4c-4c49-a06d-08d00808a7ed" providerId="AD" clId="Web-{5F5194B2-A0B4-5D0F-379A-B2C490C3690C}" dt="2025-04-19T20:23:23.363" v="1043"/>
        <pc:sldMkLst>
          <pc:docMk/>
          <pc:sldMk cId="0" sldId="267"/>
        </pc:sldMkLst>
      </pc:sldChg>
      <pc:sldChg chg="modSp modNotes">
        <pc:chgData name="DUMONT, Lucie" userId="S::lucie.dumont@chu-lille.fr::46ef9213-eb4c-4c49-a06d-08d00808a7ed" providerId="AD" clId="Web-{5F5194B2-A0B4-5D0F-379A-B2C490C3690C}" dt="2025-04-19T20:24:23.740" v="1049" actId="20577"/>
        <pc:sldMkLst>
          <pc:docMk/>
          <pc:sldMk cId="1267415064" sldId="271"/>
        </pc:sldMkLst>
        <pc:spChg chg="mod">
          <ac:chgData name="DUMONT, Lucie" userId="S::lucie.dumont@chu-lille.fr::46ef9213-eb4c-4c49-a06d-08d00808a7ed" providerId="AD" clId="Web-{5F5194B2-A0B4-5D0F-379A-B2C490C3690C}" dt="2025-04-19T20:24:23.740" v="1049" actId="20577"/>
          <ac:spMkLst>
            <pc:docMk/>
            <pc:sldMk cId="1267415064" sldId="271"/>
            <ac:spMk id="14" creationId="{00000000-0000-0000-0000-000000000000}"/>
          </ac:spMkLst>
        </pc:spChg>
      </pc:sldChg>
      <pc:sldChg chg="addSp delSp modSp modNotes">
        <pc:chgData name="DUMONT, Lucie" userId="S::lucie.dumont@chu-lille.fr::46ef9213-eb4c-4c49-a06d-08d00808a7ed" providerId="AD" clId="Web-{5F5194B2-A0B4-5D0F-379A-B2C490C3690C}" dt="2025-04-19T20:26:54.684" v="1060"/>
        <pc:sldMkLst>
          <pc:docMk/>
          <pc:sldMk cId="16845337" sldId="273"/>
        </pc:sldMkLst>
        <pc:spChg chg="mod">
          <ac:chgData name="DUMONT, Lucie" userId="S::lucie.dumont@chu-lille.fr::46ef9213-eb4c-4c49-a06d-08d00808a7ed" providerId="AD" clId="Web-{5F5194B2-A0B4-5D0F-379A-B2C490C3690C}" dt="2025-04-19T20:26:51.341" v="1059" actId="1076"/>
          <ac:spMkLst>
            <pc:docMk/>
            <pc:sldMk cId="16845337" sldId="273"/>
            <ac:spMk id="7" creationId="{01072FC0-246C-19B8-B7A2-9A8C02D344BE}"/>
          </ac:spMkLst>
        </pc:spChg>
        <pc:spChg chg="add del mod">
          <ac:chgData name="DUMONT, Lucie" userId="S::lucie.dumont@chu-lille.fr::46ef9213-eb4c-4c49-a06d-08d00808a7ed" providerId="AD" clId="Web-{5F5194B2-A0B4-5D0F-379A-B2C490C3690C}" dt="2025-04-19T20:26:54.684" v="1060"/>
          <ac:spMkLst>
            <pc:docMk/>
            <pc:sldMk cId="16845337" sldId="273"/>
            <ac:spMk id="9" creationId="{69AC96E9-7359-4501-76BC-6D7066B9EB38}"/>
          </ac:spMkLst>
        </pc:spChg>
        <pc:spChg chg="mod">
          <ac:chgData name="DUMONT, Lucie" userId="S::lucie.dumont@chu-lille.fr::46ef9213-eb4c-4c49-a06d-08d00808a7ed" providerId="AD" clId="Web-{5F5194B2-A0B4-5D0F-379A-B2C490C3690C}" dt="2025-04-19T20:24:30.006" v="1050" actId="20577"/>
          <ac:spMkLst>
            <pc:docMk/>
            <pc:sldMk cId="16845337" sldId="273"/>
            <ac:spMk id="24" creationId="{CFF98053-60C9-6517-CE98-0A2F0650D432}"/>
          </ac:spMkLst>
        </pc:spChg>
      </pc:sldChg>
      <pc:sldChg chg="modSp modNotes">
        <pc:chgData name="DUMONT, Lucie" userId="S::lucie.dumont@chu-lille.fr::46ef9213-eb4c-4c49-a06d-08d00808a7ed" providerId="AD" clId="Web-{5F5194B2-A0B4-5D0F-379A-B2C490C3690C}" dt="2025-04-19T20:24:52.053" v="1052" actId="20577"/>
        <pc:sldMkLst>
          <pc:docMk/>
          <pc:sldMk cId="3062682043" sldId="274"/>
        </pc:sldMkLst>
        <pc:spChg chg="mod">
          <ac:chgData name="DUMONT, Lucie" userId="S::lucie.dumont@chu-lille.fr::46ef9213-eb4c-4c49-a06d-08d00808a7ed" providerId="AD" clId="Web-{5F5194B2-A0B4-5D0F-379A-B2C490C3690C}" dt="2025-04-19T20:24:52.053" v="1052" actId="20577"/>
          <ac:spMkLst>
            <pc:docMk/>
            <pc:sldMk cId="3062682043" sldId="274"/>
            <ac:spMk id="33" creationId="{00000000-0000-0000-0000-000000000000}"/>
          </ac:spMkLst>
        </pc:spChg>
      </pc:sldChg>
      <pc:sldChg chg="modSp modNotes">
        <pc:chgData name="DUMONT, Lucie" userId="S::lucie.dumont@chu-lille.fr::46ef9213-eb4c-4c49-a06d-08d00808a7ed" providerId="AD" clId="Web-{5F5194B2-A0B4-5D0F-379A-B2C490C3690C}" dt="2025-04-19T20:24:44.116" v="1051" actId="20577"/>
        <pc:sldMkLst>
          <pc:docMk/>
          <pc:sldMk cId="2159014386" sldId="275"/>
        </pc:sldMkLst>
        <pc:spChg chg="mod">
          <ac:chgData name="DUMONT, Lucie" userId="S::lucie.dumont@chu-lille.fr::46ef9213-eb4c-4c49-a06d-08d00808a7ed" providerId="AD" clId="Web-{5F5194B2-A0B4-5D0F-379A-B2C490C3690C}" dt="2025-04-19T20:24:44.116" v="1051" actId="20577"/>
          <ac:spMkLst>
            <pc:docMk/>
            <pc:sldMk cId="2159014386" sldId="275"/>
            <ac:spMk id="25" creationId="{27F07FF8-3E87-8C12-D6FA-7F1BFFDFA7EC}"/>
          </ac:spMkLst>
        </pc:spChg>
      </pc:sldChg>
      <pc:sldChg chg="modNotes">
        <pc:chgData name="DUMONT, Lucie" userId="S::lucie.dumont@chu-lille.fr::46ef9213-eb4c-4c49-a06d-08d00808a7ed" providerId="AD" clId="Web-{5F5194B2-A0B4-5D0F-379A-B2C490C3690C}" dt="2025-04-19T20:22:36.378" v="1035"/>
        <pc:sldMkLst>
          <pc:docMk/>
          <pc:sldMk cId="3995218672" sldId="277"/>
        </pc:sldMkLst>
      </pc:sldChg>
      <pc:sldChg chg="modSp modNotes">
        <pc:chgData name="DUMONT, Lucie" userId="S::lucie.dumont@chu-lille.fr::46ef9213-eb4c-4c49-a06d-08d00808a7ed" providerId="AD" clId="Web-{5F5194B2-A0B4-5D0F-379A-B2C490C3690C}" dt="2025-04-19T20:25:07.788" v="1054" actId="20577"/>
        <pc:sldMkLst>
          <pc:docMk/>
          <pc:sldMk cId="3042328396" sldId="278"/>
        </pc:sldMkLst>
        <pc:spChg chg="mod">
          <ac:chgData name="DUMONT, Lucie" userId="S::lucie.dumont@chu-lille.fr::46ef9213-eb4c-4c49-a06d-08d00808a7ed" providerId="AD" clId="Web-{5F5194B2-A0B4-5D0F-379A-B2C490C3690C}" dt="2025-04-19T20:25:07.788" v="1054" actId="20577"/>
          <ac:spMkLst>
            <pc:docMk/>
            <pc:sldMk cId="3042328396" sldId="278"/>
            <ac:spMk id="48" creationId="{42C9AA27-C323-A6D5-746F-56A9CCAF4F90}"/>
          </ac:spMkLst>
        </pc:spChg>
      </pc:sldChg>
    </pc:docChg>
  </pc:docChgLst>
  <pc:docChgLst>
    <pc:chgData name="DUMONT, Lucie" userId="S::lucie.dumont@chu-lille.fr::46ef9213-eb4c-4c49-a06d-08d00808a7ed" providerId="AD" clId="Web-{54D1C832-CACE-EC4A-90D7-92BFCE2FD811}"/>
    <pc:docChg chg="modSld">
      <pc:chgData name="DUMONT, Lucie" userId="S::lucie.dumont@chu-lille.fr::46ef9213-eb4c-4c49-a06d-08d00808a7ed" providerId="AD" clId="Web-{54D1C832-CACE-EC4A-90D7-92BFCE2FD811}" dt="2025-04-16T19:26:59.285" v="142" actId="1076"/>
      <pc:docMkLst>
        <pc:docMk/>
      </pc:docMkLst>
      <pc:sldChg chg="addSp modSp">
        <pc:chgData name="DUMONT, Lucie" userId="S::lucie.dumont@chu-lille.fr::46ef9213-eb4c-4c49-a06d-08d00808a7ed" providerId="AD" clId="Web-{54D1C832-CACE-EC4A-90D7-92BFCE2FD811}" dt="2025-04-16T19:10:06.824" v="126"/>
        <pc:sldMkLst>
          <pc:docMk/>
          <pc:sldMk cId="0" sldId="256"/>
        </pc:sldMkLst>
        <pc:spChg chg="add mod ord">
          <ac:chgData name="DUMONT, Lucie" userId="S::lucie.dumont@chu-lille.fr::46ef9213-eb4c-4c49-a06d-08d00808a7ed" providerId="AD" clId="Web-{54D1C832-CACE-EC4A-90D7-92BFCE2FD811}" dt="2025-04-16T19:06:44.788" v="97"/>
          <ac:spMkLst>
            <pc:docMk/>
            <pc:sldMk cId="0" sldId="256"/>
            <ac:spMk id="2" creationId="{75B6B6DC-8374-157E-08A1-2718E52D8423}"/>
          </ac:spMkLst>
        </pc:spChg>
        <pc:spChg chg="add mod ord">
          <ac:chgData name="DUMONT, Lucie" userId="S::lucie.dumont@chu-lille.fr::46ef9213-eb4c-4c49-a06d-08d00808a7ed" providerId="AD" clId="Web-{54D1C832-CACE-EC4A-90D7-92BFCE2FD811}" dt="2025-04-16T19:06:39.178" v="96"/>
          <ac:spMkLst>
            <pc:docMk/>
            <pc:sldMk cId="0" sldId="256"/>
            <ac:spMk id="5" creationId="{D55E174A-2C35-34FD-3F1B-7EF62A7207EA}"/>
          </ac:spMkLst>
        </pc:spChg>
        <pc:spChg chg="add mod ord">
          <ac:chgData name="DUMONT, Lucie" userId="S::lucie.dumont@chu-lille.fr::46ef9213-eb4c-4c49-a06d-08d00808a7ed" providerId="AD" clId="Web-{54D1C832-CACE-EC4A-90D7-92BFCE2FD811}" dt="2025-04-16T19:07:19.163" v="102"/>
          <ac:spMkLst>
            <pc:docMk/>
            <pc:sldMk cId="0" sldId="256"/>
            <ac:spMk id="7" creationId="{EE43329B-9FCA-AF8E-A5B6-8CD43E2A8968}"/>
          </ac:spMkLst>
        </pc:spChg>
        <pc:spChg chg="add mod ord">
          <ac:chgData name="DUMONT, Lucie" userId="S::lucie.dumont@chu-lille.fr::46ef9213-eb4c-4c49-a06d-08d00808a7ed" providerId="AD" clId="Web-{54D1C832-CACE-EC4A-90D7-92BFCE2FD811}" dt="2025-04-16T19:07:44.148" v="107"/>
          <ac:spMkLst>
            <pc:docMk/>
            <pc:sldMk cId="0" sldId="256"/>
            <ac:spMk id="8" creationId="{5C0ED2CE-0678-B406-223B-A6522751809E}"/>
          </ac:spMkLst>
        </pc:spChg>
        <pc:spChg chg="add mod ord">
          <ac:chgData name="DUMONT, Lucie" userId="S::lucie.dumont@chu-lille.fr::46ef9213-eb4c-4c49-a06d-08d00808a7ed" providerId="AD" clId="Web-{54D1C832-CACE-EC4A-90D7-92BFCE2FD811}" dt="2025-04-16T19:08:47.807" v="113"/>
          <ac:spMkLst>
            <pc:docMk/>
            <pc:sldMk cId="0" sldId="256"/>
            <ac:spMk id="9" creationId="{BE639503-9462-5F6B-B462-F087286D0F6F}"/>
          </ac:spMkLst>
        </pc:spChg>
        <pc:spChg chg="add mod ord">
          <ac:chgData name="DUMONT, Lucie" userId="S::lucie.dumont@chu-lille.fr::46ef9213-eb4c-4c49-a06d-08d00808a7ed" providerId="AD" clId="Web-{54D1C832-CACE-EC4A-90D7-92BFCE2FD811}" dt="2025-04-16T19:08:59.370" v="118"/>
          <ac:spMkLst>
            <pc:docMk/>
            <pc:sldMk cId="0" sldId="256"/>
            <ac:spMk id="10" creationId="{D1ECC7A6-9947-69A8-88E9-AC7D151965C6}"/>
          </ac:spMkLst>
        </pc:spChg>
        <pc:spChg chg="add mod ord">
          <ac:chgData name="DUMONT, Lucie" userId="S::lucie.dumont@chu-lille.fr::46ef9213-eb4c-4c49-a06d-08d00808a7ed" providerId="AD" clId="Web-{54D1C832-CACE-EC4A-90D7-92BFCE2FD811}" dt="2025-04-16T19:09:07.792" v="121"/>
          <ac:spMkLst>
            <pc:docMk/>
            <pc:sldMk cId="0" sldId="256"/>
            <ac:spMk id="11" creationId="{69EA71A7-05BE-2856-5E52-2A21727A9683}"/>
          </ac:spMkLst>
        </pc:spChg>
        <pc:spChg chg="add mod ord">
          <ac:chgData name="DUMONT, Lucie" userId="S::lucie.dumont@chu-lille.fr::46ef9213-eb4c-4c49-a06d-08d00808a7ed" providerId="AD" clId="Web-{54D1C832-CACE-EC4A-90D7-92BFCE2FD811}" dt="2025-04-16T19:10:06.824" v="126"/>
          <ac:spMkLst>
            <pc:docMk/>
            <pc:sldMk cId="0" sldId="256"/>
            <ac:spMk id="12" creationId="{AA990D93-B857-491D-3D15-4623321346FC}"/>
          </ac:spMkLst>
        </pc:spChg>
        <pc:spChg chg="ord">
          <ac:chgData name="DUMONT, Lucie" userId="S::lucie.dumont@chu-lille.fr::46ef9213-eb4c-4c49-a06d-08d00808a7ed" providerId="AD" clId="Web-{54D1C832-CACE-EC4A-90D7-92BFCE2FD811}" dt="2025-04-16T19:06:59.741" v="99"/>
          <ac:spMkLst>
            <pc:docMk/>
            <pc:sldMk cId="0" sldId="256"/>
            <ac:spMk id="45" creationId="{50EE38D8-434C-105F-680D-6546AD86BCA6}"/>
          </ac:spMkLst>
        </pc:spChg>
        <pc:spChg chg="ord">
          <ac:chgData name="DUMONT, Lucie" userId="S::lucie.dumont@chu-lille.fr::46ef9213-eb4c-4c49-a06d-08d00808a7ed" providerId="AD" clId="Web-{54D1C832-CACE-EC4A-90D7-92BFCE2FD811}" dt="2025-04-16T19:06:54.975" v="98"/>
          <ac:spMkLst>
            <pc:docMk/>
            <pc:sldMk cId="0" sldId="256"/>
            <ac:spMk id="46" creationId="{A83A0AAE-71D1-B1D5-D39E-8EEA224B104E}"/>
          </ac:spMkLst>
        </pc:spChg>
        <pc:picChg chg="mod">
          <ac:chgData name="DUMONT, Lucie" userId="S::lucie.dumont@chu-lille.fr::46ef9213-eb4c-4c49-a06d-08d00808a7ed" providerId="AD" clId="Web-{54D1C832-CACE-EC4A-90D7-92BFCE2FD811}" dt="2025-04-16T19:09:30.652" v="122" actId="1076"/>
          <ac:picMkLst>
            <pc:docMk/>
            <pc:sldMk cId="0" sldId="256"/>
            <ac:picMk id="17" creationId="{FA11D0A3-3E85-6744-4DDD-14B374C72DEE}"/>
          </ac:picMkLst>
        </pc:picChg>
      </pc:sldChg>
      <pc:sldChg chg="modSp">
        <pc:chgData name="DUMONT, Lucie" userId="S::lucie.dumont@chu-lille.fr::46ef9213-eb4c-4c49-a06d-08d00808a7ed" providerId="AD" clId="Web-{54D1C832-CACE-EC4A-90D7-92BFCE2FD811}" dt="2025-04-16T19:26:59.285" v="142" actId="1076"/>
        <pc:sldMkLst>
          <pc:docMk/>
          <pc:sldMk cId="0" sldId="266"/>
        </pc:sldMkLst>
        <pc:spChg chg="mod">
          <ac:chgData name="DUMONT, Lucie" userId="S::lucie.dumont@chu-lille.fr::46ef9213-eb4c-4c49-a06d-08d00808a7ed" providerId="AD" clId="Web-{54D1C832-CACE-EC4A-90D7-92BFCE2FD811}" dt="2025-04-16T18:55:31.814" v="28" actId="20577"/>
          <ac:spMkLst>
            <pc:docMk/>
            <pc:sldMk cId="0" sldId="266"/>
            <ac:spMk id="8" creationId="{00000000-0000-0000-0000-000000000000}"/>
          </ac:spMkLst>
        </pc:spChg>
        <pc:spChg chg="mod">
          <ac:chgData name="DUMONT, Lucie" userId="S::lucie.dumont@chu-lille.fr::46ef9213-eb4c-4c49-a06d-08d00808a7ed" providerId="AD" clId="Web-{54D1C832-CACE-EC4A-90D7-92BFCE2FD811}" dt="2025-04-16T18:47:53.021" v="9" actId="20577"/>
          <ac:spMkLst>
            <pc:docMk/>
            <pc:sldMk cId="0" sldId="266"/>
            <ac:spMk id="12" creationId="{00000000-0000-0000-0000-000000000000}"/>
          </ac:spMkLst>
        </pc:spChg>
        <pc:spChg chg="mod">
          <ac:chgData name="DUMONT, Lucie" userId="S::lucie.dumont@chu-lille.fr::46ef9213-eb4c-4c49-a06d-08d00808a7ed" providerId="AD" clId="Web-{54D1C832-CACE-EC4A-90D7-92BFCE2FD811}" dt="2025-04-16T18:55:18.829" v="25" actId="14100"/>
          <ac:spMkLst>
            <pc:docMk/>
            <pc:sldMk cId="0" sldId="266"/>
            <ac:spMk id="22" creationId="{1FAB42F1-AB44-77C9-1E0B-AF996D2F0680}"/>
          </ac:spMkLst>
        </pc:spChg>
        <pc:spChg chg="mod">
          <ac:chgData name="DUMONT, Lucie" userId="S::lucie.dumont@chu-lille.fr::46ef9213-eb4c-4c49-a06d-08d00808a7ed" providerId="AD" clId="Web-{54D1C832-CACE-EC4A-90D7-92BFCE2FD811}" dt="2025-04-16T19:26:59.285" v="142" actId="1076"/>
          <ac:spMkLst>
            <pc:docMk/>
            <pc:sldMk cId="0" sldId="266"/>
            <ac:spMk id="24" creationId="{835EABDE-6873-51FB-9873-9CFF0060BD85}"/>
          </ac:spMkLst>
        </pc:spChg>
      </pc:sldChg>
      <pc:sldChg chg="modSp">
        <pc:chgData name="DUMONT, Lucie" userId="S::lucie.dumont@chu-lille.fr::46ef9213-eb4c-4c49-a06d-08d00808a7ed" providerId="AD" clId="Web-{54D1C832-CACE-EC4A-90D7-92BFCE2FD811}" dt="2025-04-16T19:05:00.205" v="80" actId="20577"/>
        <pc:sldMkLst>
          <pc:docMk/>
          <pc:sldMk cId="0" sldId="267"/>
        </pc:sldMkLst>
        <pc:spChg chg="mod">
          <ac:chgData name="DUMONT, Lucie" userId="S::lucie.dumont@chu-lille.fr::46ef9213-eb4c-4c49-a06d-08d00808a7ed" providerId="AD" clId="Web-{54D1C832-CACE-EC4A-90D7-92BFCE2FD811}" dt="2025-04-16T19:05:00.205" v="80" actId="20577"/>
          <ac:spMkLst>
            <pc:docMk/>
            <pc:sldMk cId="0" sldId="267"/>
            <ac:spMk id="9" creationId="{00000000-0000-0000-0000-000000000000}"/>
          </ac:spMkLst>
        </pc:spChg>
      </pc:sldChg>
      <pc:sldChg chg="modSp">
        <pc:chgData name="DUMONT, Lucie" userId="S::lucie.dumont@chu-lille.fr::46ef9213-eb4c-4c49-a06d-08d00808a7ed" providerId="AD" clId="Web-{54D1C832-CACE-EC4A-90D7-92BFCE2FD811}" dt="2025-04-16T18:50:39.340" v="12" actId="20577"/>
        <pc:sldMkLst>
          <pc:docMk/>
          <pc:sldMk cId="3995218672" sldId="277"/>
        </pc:sldMkLst>
        <pc:spChg chg="mod">
          <ac:chgData name="DUMONT, Lucie" userId="S::lucie.dumont@chu-lille.fr::46ef9213-eb4c-4c49-a06d-08d00808a7ed" providerId="AD" clId="Web-{54D1C832-CACE-EC4A-90D7-92BFCE2FD811}" dt="2025-04-16T18:50:39.340" v="12" actId="20577"/>
          <ac:spMkLst>
            <pc:docMk/>
            <pc:sldMk cId="3995218672" sldId="277"/>
            <ac:spMk id="22" creationId="{079B7852-DEF6-45C2-A447-DBCD69391C2B}"/>
          </ac:spMkLst>
        </pc:spChg>
        <pc:spChg chg="mod">
          <ac:chgData name="DUMONT, Lucie" userId="S::lucie.dumont@chu-lille.fr::46ef9213-eb4c-4c49-a06d-08d00808a7ed" providerId="AD" clId="Web-{54D1C832-CACE-EC4A-90D7-92BFCE2FD811}" dt="2025-04-16T18:26:15.759" v="6" actId="20577"/>
          <ac:spMkLst>
            <pc:docMk/>
            <pc:sldMk cId="3995218672" sldId="277"/>
            <ac:spMk id="25" creationId="{0C6926AC-9D12-4251-9241-8693B0C4BBAE}"/>
          </ac:spMkLst>
        </pc:spChg>
      </pc:sldChg>
      <pc:sldChg chg="modSp">
        <pc:chgData name="DUMONT, Lucie" userId="S::lucie.dumont@chu-lille.fr::46ef9213-eb4c-4c49-a06d-08d00808a7ed" providerId="AD" clId="Web-{54D1C832-CACE-EC4A-90D7-92BFCE2FD811}" dt="2025-04-16T19:25:30.096" v="139" actId="1076"/>
        <pc:sldMkLst>
          <pc:docMk/>
          <pc:sldMk cId="3042328396" sldId="278"/>
        </pc:sldMkLst>
        <pc:spChg chg="mod">
          <ac:chgData name="DUMONT, Lucie" userId="S::lucie.dumont@chu-lille.fr::46ef9213-eb4c-4c49-a06d-08d00808a7ed" providerId="AD" clId="Web-{54D1C832-CACE-EC4A-90D7-92BFCE2FD811}" dt="2025-04-16T19:03:47.813" v="44" actId="14100"/>
          <ac:spMkLst>
            <pc:docMk/>
            <pc:sldMk cId="3042328396" sldId="278"/>
            <ac:spMk id="4" creationId="{C9C64388-E9CC-FC2B-46BF-36058A2A508E}"/>
          </ac:spMkLst>
        </pc:spChg>
        <pc:spChg chg="mod ord">
          <ac:chgData name="DUMONT, Lucie" userId="S::lucie.dumont@chu-lille.fr::46ef9213-eb4c-4c49-a06d-08d00808a7ed" providerId="AD" clId="Web-{54D1C832-CACE-EC4A-90D7-92BFCE2FD811}" dt="2025-04-16T19:25:30.096" v="139" actId="1076"/>
          <ac:spMkLst>
            <pc:docMk/>
            <pc:sldMk cId="3042328396" sldId="278"/>
            <ac:spMk id="10" creationId="{4EC2ED83-0D96-C175-A7C3-1BC20E5C41E0}"/>
          </ac:spMkLst>
        </pc:spChg>
        <pc:spChg chg="mod ord">
          <ac:chgData name="DUMONT, Lucie" userId="S::lucie.dumont@chu-lille.fr::46ef9213-eb4c-4c49-a06d-08d00808a7ed" providerId="AD" clId="Web-{54D1C832-CACE-EC4A-90D7-92BFCE2FD811}" dt="2025-04-16T19:24:18.626" v="130"/>
          <ac:spMkLst>
            <pc:docMk/>
            <pc:sldMk cId="3042328396" sldId="278"/>
            <ac:spMk id="15" creationId="{A79F39D0-0356-1BE5-BDB8-2CA225BD0E05}"/>
          </ac:spMkLst>
        </pc:spChg>
        <pc:spChg chg="mod">
          <ac:chgData name="DUMONT, Lucie" userId="S::lucie.dumont@chu-lille.fr::46ef9213-eb4c-4c49-a06d-08d00808a7ed" providerId="AD" clId="Web-{54D1C832-CACE-EC4A-90D7-92BFCE2FD811}" dt="2025-04-16T19:25:01.049" v="137" actId="1076"/>
          <ac:spMkLst>
            <pc:docMk/>
            <pc:sldMk cId="3042328396" sldId="278"/>
            <ac:spMk id="18" creationId="{087A40A7-56D0-1998-824A-802777E5082C}"/>
          </ac:spMkLst>
        </pc:spChg>
        <pc:picChg chg="ord">
          <ac:chgData name="DUMONT, Lucie" userId="S::lucie.dumont@chu-lille.fr::46ef9213-eb4c-4c49-a06d-08d00808a7ed" providerId="AD" clId="Web-{54D1C832-CACE-EC4A-90D7-92BFCE2FD811}" dt="2025-04-16T19:24:10.860" v="128"/>
          <ac:picMkLst>
            <pc:docMk/>
            <pc:sldMk cId="3042328396" sldId="278"/>
            <ac:picMk id="3" creationId="{53CC8787-4038-D2B8-3D21-234638142E9E}"/>
          </ac:picMkLst>
        </pc:picChg>
        <pc:picChg chg="ord">
          <ac:chgData name="DUMONT, Lucie" userId="S::lucie.dumont@chu-lille.fr::46ef9213-eb4c-4c49-a06d-08d00808a7ed" providerId="AD" clId="Web-{54D1C832-CACE-EC4A-90D7-92BFCE2FD811}" dt="2025-04-16T19:24:15.219" v="129"/>
          <ac:picMkLst>
            <pc:docMk/>
            <pc:sldMk cId="3042328396" sldId="278"/>
            <ac:picMk id="5" creationId="{18CB784F-F599-C748-D1B2-93DAAB6BF3DF}"/>
          </ac:picMkLst>
        </pc:picChg>
      </pc:sldChg>
    </pc:docChg>
  </pc:docChgLst>
  <pc:docChgLst>
    <pc:chgData name="DUMONT, Lucie" userId="S::lucie.dumont@chu-lille.fr::46ef9213-eb4c-4c49-a06d-08d00808a7ed" providerId="AD" clId="Web-{601DEFC7-B25A-E617-AE65-412D17D68FD1}"/>
    <pc:docChg chg="modSld">
      <pc:chgData name="DUMONT, Lucie" userId="S::lucie.dumont@chu-lille.fr::46ef9213-eb4c-4c49-a06d-08d00808a7ed" providerId="AD" clId="Web-{601DEFC7-B25A-E617-AE65-412D17D68FD1}" dt="2025-04-09T17:05:09.440" v="218"/>
      <pc:docMkLst>
        <pc:docMk/>
      </pc:docMkLst>
      <pc:sldChg chg="addSp delSp modSp delAnim">
        <pc:chgData name="DUMONT, Lucie" userId="S::lucie.dumont@chu-lille.fr::46ef9213-eb4c-4c49-a06d-08d00808a7ed" providerId="AD" clId="Web-{601DEFC7-B25A-E617-AE65-412D17D68FD1}" dt="2025-04-09T17:05:09.440" v="218"/>
        <pc:sldMkLst>
          <pc:docMk/>
          <pc:sldMk cId="0" sldId="257"/>
        </pc:sldMkLst>
        <pc:spChg chg="add mod">
          <ac:chgData name="DUMONT, Lucie" userId="S::lucie.dumont@chu-lille.fr::46ef9213-eb4c-4c49-a06d-08d00808a7ed" providerId="AD" clId="Web-{601DEFC7-B25A-E617-AE65-412D17D68FD1}" dt="2025-04-09T17:03:31.420" v="201" actId="1076"/>
          <ac:spMkLst>
            <pc:docMk/>
            <pc:sldMk cId="0" sldId="257"/>
            <ac:spMk id="2" creationId="{596A87B0-7AE6-FE10-8593-43A4F600DD75}"/>
          </ac:spMkLst>
        </pc:spChg>
        <pc:spChg chg="mod">
          <ac:chgData name="DUMONT, Lucie" userId="S::lucie.dumont@chu-lille.fr::46ef9213-eb4c-4c49-a06d-08d00808a7ed" providerId="AD" clId="Web-{601DEFC7-B25A-E617-AE65-412D17D68FD1}" dt="2025-04-09T17:03:25.373" v="197" actId="20577"/>
          <ac:spMkLst>
            <pc:docMk/>
            <pc:sldMk cId="0" sldId="257"/>
            <ac:spMk id="57" creationId="{0D899178-B730-4F78-9E3E-8D7ABFF0357A}"/>
          </ac:spMkLst>
        </pc:spChg>
        <pc:spChg chg="del mod">
          <ac:chgData name="DUMONT, Lucie" userId="S::lucie.dumont@chu-lille.fr::46ef9213-eb4c-4c49-a06d-08d00808a7ed" providerId="AD" clId="Web-{601DEFC7-B25A-E617-AE65-412D17D68FD1}" dt="2025-04-09T16:54:07.053" v="36"/>
          <ac:spMkLst>
            <pc:docMk/>
            <pc:sldMk cId="0" sldId="257"/>
            <ac:spMk id="60" creationId="{74FC948D-DAB8-4F3F-AA0C-74A94C4D028F}"/>
          </ac:spMkLst>
        </pc:spChg>
        <pc:spChg chg="mod">
          <ac:chgData name="DUMONT, Lucie" userId="S::lucie.dumont@chu-lille.fr::46ef9213-eb4c-4c49-a06d-08d00808a7ed" providerId="AD" clId="Web-{601DEFC7-B25A-E617-AE65-412D17D68FD1}" dt="2025-04-09T17:03:31.373" v="198" actId="1076"/>
          <ac:spMkLst>
            <pc:docMk/>
            <pc:sldMk cId="0" sldId="257"/>
            <ac:spMk id="61" creationId="{387FFC6F-4556-4060-9AE9-6906A8AB6447}"/>
          </ac:spMkLst>
        </pc:spChg>
        <pc:spChg chg="mod">
          <ac:chgData name="DUMONT, Lucie" userId="S::lucie.dumont@chu-lille.fr::46ef9213-eb4c-4c49-a06d-08d00808a7ed" providerId="AD" clId="Web-{601DEFC7-B25A-E617-AE65-412D17D68FD1}" dt="2025-04-09T17:01:38.118" v="158" actId="20577"/>
          <ac:spMkLst>
            <pc:docMk/>
            <pc:sldMk cId="0" sldId="257"/>
            <ac:spMk id="64" creationId="{1AAF5AC0-1ED3-438E-AA45-0C898791A3CB}"/>
          </ac:spMkLst>
        </pc:spChg>
        <pc:spChg chg="mod">
          <ac:chgData name="DUMONT, Lucie" userId="S::lucie.dumont@chu-lille.fr::46ef9213-eb4c-4c49-a06d-08d00808a7ed" providerId="AD" clId="Web-{601DEFC7-B25A-E617-AE65-412D17D68FD1}" dt="2025-04-09T17:02:06.745" v="173" actId="1076"/>
          <ac:spMkLst>
            <pc:docMk/>
            <pc:sldMk cId="0" sldId="257"/>
            <ac:spMk id="65" creationId="{8E2AA137-9153-4E57-A4B1-62E7BB56DF73}"/>
          </ac:spMkLst>
        </pc:spChg>
        <pc:spChg chg="mod">
          <ac:chgData name="DUMONT, Lucie" userId="S::lucie.dumont@chu-lille.fr::46ef9213-eb4c-4c49-a06d-08d00808a7ed" providerId="AD" clId="Web-{601DEFC7-B25A-E617-AE65-412D17D68FD1}" dt="2025-04-09T17:01:41.290" v="162" actId="20577"/>
          <ac:spMkLst>
            <pc:docMk/>
            <pc:sldMk cId="0" sldId="257"/>
            <ac:spMk id="68" creationId="{0C98CBB3-50DB-4481-94C5-57029619DC74}"/>
          </ac:spMkLst>
        </pc:spChg>
        <pc:spChg chg="mod">
          <ac:chgData name="DUMONT, Lucie" userId="S::lucie.dumont@chu-lille.fr::46ef9213-eb4c-4c49-a06d-08d00808a7ed" providerId="AD" clId="Web-{601DEFC7-B25A-E617-AE65-412D17D68FD1}" dt="2025-04-09T17:02:04.166" v="172" actId="1076"/>
          <ac:spMkLst>
            <pc:docMk/>
            <pc:sldMk cId="0" sldId="257"/>
            <ac:spMk id="69" creationId="{A74D8F24-59F8-4115-8553-5D381D350F7F}"/>
          </ac:spMkLst>
        </pc:spChg>
        <pc:spChg chg="mod">
          <ac:chgData name="DUMONT, Lucie" userId="S::lucie.dumont@chu-lille.fr::46ef9213-eb4c-4c49-a06d-08d00808a7ed" providerId="AD" clId="Web-{601DEFC7-B25A-E617-AE65-412D17D68FD1}" dt="2025-04-09T17:00:56.210" v="138" actId="20577"/>
          <ac:spMkLst>
            <pc:docMk/>
            <pc:sldMk cId="0" sldId="257"/>
            <ac:spMk id="75" creationId="{EBE5BF5C-0D70-45CE-AFC0-9B474CD3B8F4}"/>
          </ac:spMkLst>
        </pc:spChg>
        <pc:spChg chg="mod">
          <ac:chgData name="DUMONT, Lucie" userId="S::lucie.dumont@chu-lille.fr::46ef9213-eb4c-4c49-a06d-08d00808a7ed" providerId="AD" clId="Web-{601DEFC7-B25A-E617-AE65-412D17D68FD1}" dt="2025-04-09T17:03:08.341" v="190" actId="20577"/>
          <ac:spMkLst>
            <pc:docMk/>
            <pc:sldMk cId="0" sldId="257"/>
            <ac:spMk id="77" creationId="{0E353561-419E-429F-B42C-B570A3F3B44D}"/>
          </ac:spMkLst>
        </pc:spChg>
        <pc:spChg chg="mod">
          <ac:chgData name="DUMONT, Lucie" userId="S::lucie.dumont@chu-lille.fr::46ef9213-eb4c-4c49-a06d-08d00808a7ed" providerId="AD" clId="Web-{601DEFC7-B25A-E617-AE65-412D17D68FD1}" dt="2025-04-09T16:59:03.800" v="91" actId="20577"/>
          <ac:spMkLst>
            <pc:docMk/>
            <pc:sldMk cId="0" sldId="257"/>
            <ac:spMk id="78" creationId="{40DC080F-2AEE-4123-9970-19EFDCCFEF07}"/>
          </ac:spMkLst>
        </pc:spChg>
        <pc:spChg chg="mod">
          <ac:chgData name="DUMONT, Lucie" userId="S::lucie.dumont@chu-lille.fr::46ef9213-eb4c-4c49-a06d-08d00808a7ed" providerId="AD" clId="Web-{601DEFC7-B25A-E617-AE65-412D17D68FD1}" dt="2025-04-09T16:59:00.862" v="88" actId="20577"/>
          <ac:spMkLst>
            <pc:docMk/>
            <pc:sldMk cId="0" sldId="257"/>
            <ac:spMk id="79" creationId="{136954DB-41E4-40B1-A6FB-D871256BE8C1}"/>
          </ac:spMkLst>
        </pc:spChg>
        <pc:spChg chg="mod">
          <ac:chgData name="DUMONT, Lucie" userId="S::lucie.dumont@chu-lille.fr::46ef9213-eb4c-4c49-a06d-08d00808a7ed" providerId="AD" clId="Web-{601DEFC7-B25A-E617-AE65-412D17D68FD1}" dt="2025-04-09T17:03:38.967" v="203" actId="1076"/>
          <ac:spMkLst>
            <pc:docMk/>
            <pc:sldMk cId="0" sldId="257"/>
            <ac:spMk id="80" creationId="{5AA2625A-2AE5-46EB-A49D-506408D0CC76}"/>
          </ac:spMkLst>
        </pc:spChg>
        <pc:spChg chg="mod">
          <ac:chgData name="DUMONT, Lucie" userId="S::lucie.dumont@chu-lille.fr::46ef9213-eb4c-4c49-a06d-08d00808a7ed" providerId="AD" clId="Web-{601DEFC7-B25A-E617-AE65-412D17D68FD1}" dt="2025-04-09T17:03:35.139" v="202" actId="1076"/>
          <ac:spMkLst>
            <pc:docMk/>
            <pc:sldMk cId="0" sldId="257"/>
            <ac:spMk id="81" creationId="{839F3AD5-FAFC-4306-8EE3-76B10DC8FE7C}"/>
          </ac:spMkLst>
        </pc:spChg>
        <pc:spChg chg="mod">
          <ac:chgData name="DUMONT, Lucie" userId="S::lucie.dumont@chu-lille.fr::46ef9213-eb4c-4c49-a06d-08d00808a7ed" providerId="AD" clId="Web-{601DEFC7-B25A-E617-AE65-412D17D68FD1}" dt="2025-04-09T17:05:09.440" v="218"/>
          <ac:spMkLst>
            <pc:docMk/>
            <pc:sldMk cId="0" sldId="257"/>
            <ac:spMk id="82" creationId="{9CBD9BEA-81B3-4E73-ABC0-50A95975B169}"/>
          </ac:spMkLst>
        </pc:spChg>
        <pc:spChg chg="del mod">
          <ac:chgData name="DUMONT, Lucie" userId="S::lucie.dumont@chu-lille.fr::46ef9213-eb4c-4c49-a06d-08d00808a7ed" providerId="AD" clId="Web-{601DEFC7-B25A-E617-AE65-412D17D68FD1}" dt="2025-04-09T16:59:53.114" v="116"/>
          <ac:spMkLst>
            <pc:docMk/>
            <pc:sldMk cId="0" sldId="257"/>
            <ac:spMk id="83" creationId="{E8FEAB6E-A86C-4395-925A-950DBA4F80EB}"/>
          </ac:spMkLst>
        </pc:spChg>
        <pc:spChg chg="mod">
          <ac:chgData name="DUMONT, Lucie" userId="S::lucie.dumont@chu-lille.fr::46ef9213-eb4c-4c49-a06d-08d00808a7ed" providerId="AD" clId="Web-{601DEFC7-B25A-E617-AE65-412D17D68FD1}" dt="2025-04-09T17:03:31.404" v="200" actId="1076"/>
          <ac:spMkLst>
            <pc:docMk/>
            <pc:sldMk cId="0" sldId="257"/>
            <ac:spMk id="84" creationId="{9A72A904-9768-4D54-AE2F-DD275A80485E}"/>
          </ac:spMkLst>
        </pc:spChg>
        <pc:spChg chg="mod">
          <ac:chgData name="DUMONT, Lucie" userId="S::lucie.dumont@chu-lille.fr::46ef9213-eb4c-4c49-a06d-08d00808a7ed" providerId="AD" clId="Web-{601DEFC7-B25A-E617-AE65-412D17D68FD1}" dt="2025-04-09T17:02:32.199" v="178" actId="1076"/>
          <ac:spMkLst>
            <pc:docMk/>
            <pc:sldMk cId="0" sldId="257"/>
            <ac:spMk id="85" creationId="{A135027B-8B42-4CA7-AD4F-5A7E07727A91}"/>
          </ac:spMkLst>
        </pc:spChg>
        <pc:spChg chg="mod">
          <ac:chgData name="DUMONT, Lucie" userId="S::lucie.dumont@chu-lille.fr::46ef9213-eb4c-4c49-a06d-08d00808a7ed" providerId="AD" clId="Web-{601DEFC7-B25A-E617-AE65-412D17D68FD1}" dt="2025-04-09T17:02:29.011" v="177" actId="1076"/>
          <ac:spMkLst>
            <pc:docMk/>
            <pc:sldMk cId="0" sldId="257"/>
            <ac:spMk id="86" creationId="{9F2A6E55-6F0E-4D17-8796-7CD7FAA7F56D}"/>
          </ac:spMkLst>
        </pc:spChg>
        <pc:grpChg chg="mod">
          <ac:chgData name="DUMONT, Lucie" userId="S::lucie.dumont@chu-lille.fr::46ef9213-eb4c-4c49-a06d-08d00808a7ed" providerId="AD" clId="Web-{601DEFC7-B25A-E617-AE65-412D17D68FD1}" dt="2025-04-09T17:02:11.167" v="174" actId="1076"/>
          <ac:grpSpMkLst>
            <pc:docMk/>
            <pc:sldMk cId="0" sldId="257"/>
            <ac:grpSpMk id="62" creationId="{D7FA3F9E-E92F-4319-8A3F-F34BA62DD19A}"/>
          </ac:grpSpMkLst>
        </pc:grpChg>
        <pc:grpChg chg="mod">
          <ac:chgData name="DUMONT, Lucie" userId="S::lucie.dumont@chu-lille.fr::46ef9213-eb4c-4c49-a06d-08d00808a7ed" providerId="AD" clId="Web-{601DEFC7-B25A-E617-AE65-412D17D68FD1}" dt="2025-04-09T17:01:33.837" v="154" actId="1076"/>
          <ac:grpSpMkLst>
            <pc:docMk/>
            <pc:sldMk cId="0" sldId="257"/>
            <ac:grpSpMk id="66" creationId="{3A4E9E02-63FB-4A72-A8F2-D7311D10C16B}"/>
          </ac:grpSpMkLst>
        </pc:grpChg>
        <pc:grpChg chg="mod">
          <ac:chgData name="DUMONT, Lucie" userId="S::lucie.dumont@chu-lille.fr::46ef9213-eb4c-4c49-a06d-08d00808a7ed" providerId="AD" clId="Web-{601DEFC7-B25A-E617-AE65-412D17D68FD1}" dt="2025-04-09T17:03:03.450" v="186" actId="1076"/>
          <ac:grpSpMkLst>
            <pc:docMk/>
            <pc:sldMk cId="0" sldId="257"/>
            <ac:grpSpMk id="70" creationId="{3A2AAED5-65AF-409B-9774-C157DE7960D4}"/>
          </ac:grpSpMkLst>
        </pc:grpChg>
        <pc:grpChg chg="mod">
          <ac:chgData name="DUMONT, Lucie" userId="S::lucie.dumont@chu-lille.fr::46ef9213-eb4c-4c49-a06d-08d00808a7ed" providerId="AD" clId="Web-{601DEFC7-B25A-E617-AE65-412D17D68FD1}" dt="2025-04-09T17:03:31.389" v="199" actId="1076"/>
          <ac:grpSpMkLst>
            <pc:docMk/>
            <pc:sldMk cId="0" sldId="257"/>
            <ac:grpSpMk id="76" creationId="{331CB916-984F-4D24-925C-C0564601DA98}"/>
          </ac:grpSpMkLst>
        </pc:grpChg>
        <pc:picChg chg="mod">
          <ac:chgData name="DUMONT, Lucie" userId="S::lucie.dumont@chu-lille.fr::46ef9213-eb4c-4c49-a06d-08d00808a7ed" providerId="AD" clId="Web-{601DEFC7-B25A-E617-AE65-412D17D68FD1}" dt="2025-04-09T17:03:46.296" v="206" actId="1076"/>
          <ac:picMkLst>
            <pc:docMk/>
            <pc:sldMk cId="0" sldId="257"/>
            <ac:picMk id="58" creationId="{EBEA227A-8E23-4F27-948B-C6C540D54D46}"/>
          </ac:picMkLst>
        </pc:picChg>
      </pc:sldChg>
    </pc:docChg>
  </pc:docChgLst>
  <pc:docChgLst>
    <pc:chgData name="DUMONT, Lucie" userId="S::lucie.dumont@chu-lille.fr::46ef9213-eb4c-4c49-a06d-08d00808a7ed" providerId="AD" clId="Web-{F35C7700-D8ED-C703-5A3E-F5BDB2A77071}"/>
    <pc:docChg chg="addSld delSld modSld">
      <pc:chgData name="DUMONT, Lucie" userId="S::lucie.dumont@chu-lille.fr::46ef9213-eb4c-4c49-a06d-08d00808a7ed" providerId="AD" clId="Web-{F35C7700-D8ED-C703-5A3E-F5BDB2A77071}" dt="2025-04-12T16:03:32.270" v="618" actId="1076"/>
      <pc:docMkLst>
        <pc:docMk/>
      </pc:docMkLst>
      <pc:sldChg chg="addSp delSp modSp">
        <pc:chgData name="DUMONT, Lucie" userId="S::lucie.dumont@chu-lille.fr::46ef9213-eb4c-4c49-a06d-08d00808a7ed" providerId="AD" clId="Web-{F35C7700-D8ED-C703-5A3E-F5BDB2A77071}" dt="2025-04-12T07:29:23.555" v="87"/>
        <pc:sldMkLst>
          <pc:docMk/>
          <pc:sldMk cId="0" sldId="257"/>
        </pc:sldMkLst>
        <pc:spChg chg="mod">
          <ac:chgData name="DUMONT, Lucie" userId="S::lucie.dumont@chu-lille.fr::46ef9213-eb4c-4c49-a06d-08d00808a7ed" providerId="AD" clId="Web-{F35C7700-D8ED-C703-5A3E-F5BDB2A77071}" dt="2025-04-12T07:23:27.669" v="16"/>
          <ac:spMkLst>
            <pc:docMk/>
            <pc:sldMk cId="0" sldId="257"/>
            <ac:spMk id="4" creationId="{00000000-0000-0000-0000-000000000000}"/>
          </ac:spMkLst>
        </pc:spChg>
        <pc:spChg chg="mod">
          <ac:chgData name="DUMONT, Lucie" userId="S::lucie.dumont@chu-lille.fr::46ef9213-eb4c-4c49-a06d-08d00808a7ed" providerId="AD" clId="Web-{F35C7700-D8ED-C703-5A3E-F5BDB2A77071}" dt="2025-04-12T07:23:27.669" v="15"/>
          <ac:spMkLst>
            <pc:docMk/>
            <pc:sldMk cId="0" sldId="257"/>
            <ac:spMk id="5" creationId="{00000000-0000-0000-0000-000000000000}"/>
          </ac:spMkLst>
        </pc:spChg>
        <pc:spChg chg="mod">
          <ac:chgData name="DUMONT, Lucie" userId="S::lucie.dumont@chu-lille.fr::46ef9213-eb4c-4c49-a06d-08d00808a7ed" providerId="AD" clId="Web-{F35C7700-D8ED-C703-5A3E-F5BDB2A77071}" dt="2025-04-12T07:23:18.137" v="11"/>
          <ac:spMkLst>
            <pc:docMk/>
            <pc:sldMk cId="0" sldId="257"/>
            <ac:spMk id="7" creationId="{00000000-0000-0000-0000-000000000000}"/>
          </ac:spMkLst>
        </pc:spChg>
        <pc:spChg chg="mod">
          <ac:chgData name="DUMONT, Lucie" userId="S::lucie.dumont@chu-lille.fr::46ef9213-eb4c-4c49-a06d-08d00808a7ed" providerId="AD" clId="Web-{F35C7700-D8ED-C703-5A3E-F5BDB2A77071}" dt="2025-04-12T07:23:18.153" v="12"/>
          <ac:spMkLst>
            <pc:docMk/>
            <pc:sldMk cId="0" sldId="257"/>
            <ac:spMk id="8" creationId="{00000000-0000-0000-0000-000000000000}"/>
          </ac:spMkLst>
        </pc:spChg>
        <pc:spChg chg="add mod ord">
          <ac:chgData name="DUMONT, Lucie" userId="S::lucie.dumont@chu-lille.fr::46ef9213-eb4c-4c49-a06d-08d00808a7ed" providerId="AD" clId="Web-{F35C7700-D8ED-C703-5A3E-F5BDB2A77071}" dt="2025-04-12T07:25:45.378" v="36" actId="14100"/>
          <ac:spMkLst>
            <pc:docMk/>
            <pc:sldMk cId="0" sldId="257"/>
            <ac:spMk id="9" creationId="{7924F994-07F1-7A55-03CD-C3AC0A6081B1}"/>
          </ac:spMkLst>
        </pc:spChg>
        <pc:spChg chg="add mod ord">
          <ac:chgData name="DUMONT, Lucie" userId="S::lucie.dumont@chu-lille.fr::46ef9213-eb4c-4c49-a06d-08d00808a7ed" providerId="AD" clId="Web-{F35C7700-D8ED-C703-5A3E-F5BDB2A77071}" dt="2025-04-12T07:25:16.720" v="34"/>
          <ac:spMkLst>
            <pc:docMk/>
            <pc:sldMk cId="0" sldId="257"/>
            <ac:spMk id="10" creationId="{AF011B4A-BD2A-A5AB-B614-142936C2042C}"/>
          </ac:spMkLst>
        </pc:spChg>
        <pc:spChg chg="add del mod">
          <ac:chgData name="DUMONT, Lucie" userId="S::lucie.dumont@chu-lille.fr::46ef9213-eb4c-4c49-a06d-08d00808a7ed" providerId="AD" clId="Web-{F35C7700-D8ED-C703-5A3E-F5BDB2A77071}" dt="2025-04-12T07:27:52.348" v="70"/>
          <ac:spMkLst>
            <pc:docMk/>
            <pc:sldMk cId="0" sldId="257"/>
            <ac:spMk id="11" creationId="{7AA47DE2-AEF3-3034-8153-2AD073010DC6}"/>
          </ac:spMkLst>
        </pc:spChg>
        <pc:spChg chg="add">
          <ac:chgData name="DUMONT, Lucie" userId="S::lucie.dumont@chu-lille.fr::46ef9213-eb4c-4c49-a06d-08d00808a7ed" providerId="AD" clId="Web-{F35C7700-D8ED-C703-5A3E-F5BDB2A77071}" dt="2025-04-12T07:29:23.539" v="86"/>
          <ac:spMkLst>
            <pc:docMk/>
            <pc:sldMk cId="0" sldId="257"/>
            <ac:spMk id="12" creationId="{25E8DA16-473B-BD96-D0F3-F2BCE5C3C1D4}"/>
          </ac:spMkLst>
        </pc:spChg>
        <pc:spChg chg="add">
          <ac:chgData name="DUMONT, Lucie" userId="S::lucie.dumont@chu-lille.fr::46ef9213-eb4c-4c49-a06d-08d00808a7ed" providerId="AD" clId="Web-{F35C7700-D8ED-C703-5A3E-F5BDB2A77071}" dt="2025-04-12T07:29:23.555" v="87"/>
          <ac:spMkLst>
            <pc:docMk/>
            <pc:sldMk cId="0" sldId="257"/>
            <ac:spMk id="13" creationId="{95A1A01F-D80F-624D-AB0A-8DA0C0EB91CC}"/>
          </ac:spMkLst>
        </pc:spChg>
        <pc:spChg chg="mod">
          <ac:chgData name="DUMONT, Lucie" userId="S::lucie.dumont@chu-lille.fr::46ef9213-eb4c-4c49-a06d-08d00808a7ed" providerId="AD" clId="Web-{F35C7700-D8ED-C703-5A3E-F5BDB2A77071}" dt="2025-04-12T07:20:04.125" v="4" actId="20577"/>
          <ac:spMkLst>
            <pc:docMk/>
            <pc:sldMk cId="0" sldId="257"/>
            <ac:spMk id="64" creationId="{1AAF5AC0-1ED3-438E-AA45-0C898791A3CB}"/>
          </ac:spMkLst>
        </pc:spChg>
        <pc:spChg chg="mod">
          <ac:chgData name="DUMONT, Lucie" userId="S::lucie.dumont@chu-lille.fr::46ef9213-eb4c-4c49-a06d-08d00808a7ed" providerId="AD" clId="Web-{F35C7700-D8ED-C703-5A3E-F5BDB2A77071}" dt="2025-04-12T07:20:08.265" v="6" actId="20577"/>
          <ac:spMkLst>
            <pc:docMk/>
            <pc:sldMk cId="0" sldId="257"/>
            <ac:spMk id="68" creationId="{0C98CBB3-50DB-4481-94C5-57029619DC74}"/>
          </ac:spMkLst>
        </pc:spChg>
        <pc:spChg chg="mod">
          <ac:chgData name="DUMONT, Lucie" userId="S::lucie.dumont@chu-lille.fr::46ef9213-eb4c-4c49-a06d-08d00808a7ed" providerId="AD" clId="Web-{F35C7700-D8ED-C703-5A3E-F5BDB2A77071}" dt="2025-04-12T07:29:17.430" v="85"/>
          <ac:spMkLst>
            <pc:docMk/>
            <pc:sldMk cId="0" sldId="257"/>
            <ac:spMk id="82" creationId="{9CBD9BEA-81B3-4E73-ABC0-50A95975B169}"/>
          </ac:spMkLst>
        </pc:spChg>
        <pc:grpChg chg="mod">
          <ac:chgData name="DUMONT, Lucie" userId="S::lucie.dumont@chu-lille.fr::46ef9213-eb4c-4c49-a06d-08d00808a7ed" providerId="AD" clId="Web-{F35C7700-D8ED-C703-5A3E-F5BDB2A77071}" dt="2025-04-12T07:28:26.083" v="75" actId="1076"/>
          <ac:grpSpMkLst>
            <pc:docMk/>
            <pc:sldMk cId="0" sldId="257"/>
            <ac:grpSpMk id="3" creationId="{00000000-0000-0000-0000-000000000000}"/>
          </ac:grpSpMkLst>
        </pc:grpChg>
        <pc:grpChg chg="del">
          <ac:chgData name="DUMONT, Lucie" userId="S::lucie.dumont@chu-lille.fr::46ef9213-eb4c-4c49-a06d-08d00808a7ed" providerId="AD" clId="Web-{F35C7700-D8ED-C703-5A3E-F5BDB2A77071}" dt="2025-04-12T07:24:30.468" v="26"/>
          <ac:grpSpMkLst>
            <pc:docMk/>
            <pc:sldMk cId="0" sldId="257"/>
            <ac:grpSpMk id="6" creationId="{00000000-0000-0000-0000-000000000000}"/>
          </ac:grpSpMkLst>
        </pc:grpChg>
      </pc:sldChg>
      <pc:sldChg chg="addSp delSp modSp">
        <pc:chgData name="DUMONT, Lucie" userId="S::lucie.dumont@chu-lille.fr::46ef9213-eb4c-4c49-a06d-08d00808a7ed" providerId="AD" clId="Web-{F35C7700-D8ED-C703-5A3E-F5BDB2A77071}" dt="2025-04-12T15:26:33.888" v="338" actId="1076"/>
        <pc:sldMkLst>
          <pc:docMk/>
          <pc:sldMk cId="0" sldId="258"/>
        </pc:sldMkLst>
        <pc:spChg chg="del mod">
          <ac:chgData name="DUMONT, Lucie" userId="S::lucie.dumont@chu-lille.fr::46ef9213-eb4c-4c49-a06d-08d00808a7ed" providerId="AD" clId="Web-{F35C7700-D8ED-C703-5A3E-F5BDB2A77071}" dt="2025-04-12T15:26:32.747" v="334"/>
          <ac:spMkLst>
            <pc:docMk/>
            <pc:sldMk cId="0" sldId="258"/>
            <ac:spMk id="8" creationId="{00000000-0000-0000-0000-000000000000}"/>
          </ac:spMkLst>
        </pc:spChg>
        <pc:spChg chg="add mod ord">
          <ac:chgData name="DUMONT, Lucie" userId="S::lucie.dumont@chu-lille.fr::46ef9213-eb4c-4c49-a06d-08d00808a7ed" providerId="AD" clId="Web-{F35C7700-D8ED-C703-5A3E-F5BDB2A77071}" dt="2025-04-12T07:26:20.395" v="48"/>
          <ac:spMkLst>
            <pc:docMk/>
            <pc:sldMk cId="0" sldId="258"/>
            <ac:spMk id="10" creationId="{B6792419-8017-B95B-03A0-3D04EFDA356F}"/>
          </ac:spMkLst>
        </pc:spChg>
        <pc:spChg chg="add mod ord">
          <ac:chgData name="DUMONT, Lucie" userId="S::lucie.dumont@chu-lille.fr::46ef9213-eb4c-4c49-a06d-08d00808a7ed" providerId="AD" clId="Web-{F35C7700-D8ED-C703-5A3E-F5BDB2A77071}" dt="2025-04-12T07:26:23.505" v="52" actId="1076"/>
          <ac:spMkLst>
            <pc:docMk/>
            <pc:sldMk cId="0" sldId="258"/>
            <ac:spMk id="13" creationId="{40516DA2-4A1F-0466-2061-660E0C2AF760}"/>
          </ac:spMkLst>
        </pc:spChg>
        <pc:spChg chg="mod">
          <ac:chgData name="DUMONT, Lucie" userId="S::lucie.dumont@chu-lille.fr::46ef9213-eb4c-4c49-a06d-08d00808a7ed" providerId="AD" clId="Web-{F35C7700-D8ED-C703-5A3E-F5BDB2A77071}" dt="2025-04-12T15:26:33.528" v="337" actId="1076"/>
          <ac:spMkLst>
            <pc:docMk/>
            <pc:sldMk cId="0" sldId="258"/>
            <ac:spMk id="14" creationId="{00000000-0000-0000-0000-000000000000}"/>
          </ac:spMkLst>
        </pc:spChg>
        <pc:grpChg chg="del">
          <ac:chgData name="DUMONT, Lucie" userId="S::lucie.dumont@chu-lille.fr::46ef9213-eb4c-4c49-a06d-08d00808a7ed" providerId="AD" clId="Web-{F35C7700-D8ED-C703-5A3E-F5BDB2A77071}" dt="2025-04-12T07:26:00.238" v="41"/>
          <ac:grpSpMkLst>
            <pc:docMk/>
            <pc:sldMk cId="0" sldId="258"/>
            <ac:grpSpMk id="2" creationId="{00000000-0000-0000-0000-000000000000}"/>
          </ac:grpSpMkLst>
        </pc:grpChg>
        <pc:grpChg chg="del">
          <ac:chgData name="DUMONT, Lucie" userId="S::lucie.dumont@chu-lille.fr::46ef9213-eb4c-4c49-a06d-08d00808a7ed" providerId="AD" clId="Web-{F35C7700-D8ED-C703-5A3E-F5BDB2A77071}" dt="2025-04-12T07:26:01.348" v="42"/>
          <ac:grpSpMkLst>
            <pc:docMk/>
            <pc:sldMk cId="0" sldId="258"/>
            <ac:grpSpMk id="5" creationId="{00000000-0000-0000-0000-000000000000}"/>
          </ac:grpSpMkLst>
        </pc:grpChg>
        <pc:picChg chg="add mod">
          <ac:chgData name="DUMONT, Lucie" userId="S::lucie.dumont@chu-lille.fr::46ef9213-eb4c-4c49-a06d-08d00808a7ed" providerId="AD" clId="Web-{F35C7700-D8ED-C703-5A3E-F5BDB2A77071}" dt="2025-04-12T15:26:33.888" v="338" actId="1076"/>
          <ac:picMkLst>
            <pc:docMk/>
            <pc:sldMk cId="0" sldId="258"/>
            <ac:picMk id="2" creationId="{6BF91684-87F3-BE89-7153-AF1DFDB1074A}"/>
          </ac:picMkLst>
        </pc:picChg>
      </pc:sldChg>
      <pc:sldChg chg="addSp delSp modSp">
        <pc:chgData name="DUMONT, Lucie" userId="S::lucie.dumont@chu-lille.fr::46ef9213-eb4c-4c49-a06d-08d00808a7ed" providerId="AD" clId="Web-{F35C7700-D8ED-C703-5A3E-F5BDB2A77071}" dt="2025-04-12T15:19:16.330" v="332" actId="14100"/>
        <pc:sldMkLst>
          <pc:docMk/>
          <pc:sldMk cId="0" sldId="261"/>
        </pc:sldMkLst>
        <pc:spChg chg="mod">
          <ac:chgData name="DUMONT, Lucie" userId="S::lucie.dumont@chu-lille.fr::46ef9213-eb4c-4c49-a06d-08d00808a7ed" providerId="AD" clId="Web-{F35C7700-D8ED-C703-5A3E-F5BDB2A77071}" dt="2025-04-12T15:15:43.398" v="272" actId="1076"/>
          <ac:spMkLst>
            <pc:docMk/>
            <pc:sldMk cId="0" sldId="261"/>
            <ac:spMk id="8" creationId="{00000000-0000-0000-0000-000000000000}"/>
          </ac:spMkLst>
        </pc:spChg>
        <pc:spChg chg="mod">
          <ac:chgData name="DUMONT, Lucie" userId="S::lucie.dumont@chu-lille.fr::46ef9213-eb4c-4c49-a06d-08d00808a7ed" providerId="AD" clId="Web-{F35C7700-D8ED-C703-5A3E-F5BDB2A77071}" dt="2025-04-12T15:13:56.253" v="257" actId="20577"/>
          <ac:spMkLst>
            <pc:docMk/>
            <pc:sldMk cId="0" sldId="261"/>
            <ac:spMk id="9" creationId="{E8700519-ECC1-44F1-AF10-AC37B87B14B8}"/>
          </ac:spMkLst>
        </pc:spChg>
        <pc:spChg chg="mod">
          <ac:chgData name="DUMONT, Lucie" userId="S::lucie.dumont@chu-lille.fr::46ef9213-eb4c-4c49-a06d-08d00808a7ed" providerId="AD" clId="Web-{F35C7700-D8ED-C703-5A3E-F5BDB2A77071}" dt="2025-04-12T15:09:36.821" v="203" actId="20577"/>
          <ac:spMkLst>
            <pc:docMk/>
            <pc:sldMk cId="0" sldId="261"/>
            <ac:spMk id="11" creationId="{1542E73C-6CC5-A7FC-891C-11390682A584}"/>
          </ac:spMkLst>
        </pc:spChg>
        <pc:spChg chg="mod">
          <ac:chgData name="DUMONT, Lucie" userId="S::lucie.dumont@chu-lille.fr::46ef9213-eb4c-4c49-a06d-08d00808a7ed" providerId="AD" clId="Web-{F35C7700-D8ED-C703-5A3E-F5BDB2A77071}" dt="2025-04-12T15:19:06.596" v="330" actId="1076"/>
          <ac:spMkLst>
            <pc:docMk/>
            <pc:sldMk cId="0" sldId="261"/>
            <ac:spMk id="13" creationId="{E40ABD1A-608E-3FBC-C544-76746460F0EC}"/>
          </ac:spMkLst>
        </pc:spChg>
        <pc:spChg chg="add mod ord">
          <ac:chgData name="DUMONT, Lucie" userId="S::lucie.dumont@chu-lille.fr::46ef9213-eb4c-4c49-a06d-08d00808a7ed" providerId="AD" clId="Web-{F35C7700-D8ED-C703-5A3E-F5BDB2A77071}" dt="2025-04-12T15:06:45.658" v="169" actId="1076"/>
          <ac:spMkLst>
            <pc:docMk/>
            <pc:sldMk cId="0" sldId="261"/>
            <ac:spMk id="17" creationId="{BB81ACAB-D50C-08D5-BEA6-4172CE3913F0}"/>
          </ac:spMkLst>
        </pc:spChg>
        <pc:spChg chg="add mod ord">
          <ac:chgData name="DUMONT, Lucie" userId="S::lucie.dumont@chu-lille.fr::46ef9213-eb4c-4c49-a06d-08d00808a7ed" providerId="AD" clId="Web-{F35C7700-D8ED-C703-5A3E-F5BDB2A77071}" dt="2025-04-12T15:06:47.361" v="171" actId="1076"/>
          <ac:spMkLst>
            <pc:docMk/>
            <pc:sldMk cId="0" sldId="261"/>
            <ac:spMk id="19" creationId="{3C6185E3-7DFD-3B98-3F06-93073F88C67E}"/>
          </ac:spMkLst>
        </pc:spChg>
        <pc:spChg chg="add del">
          <ac:chgData name="DUMONT, Lucie" userId="S::lucie.dumont@chu-lille.fr::46ef9213-eb4c-4c49-a06d-08d00808a7ed" providerId="AD" clId="Web-{F35C7700-D8ED-C703-5A3E-F5BDB2A77071}" dt="2025-04-12T15:07:39.644" v="177"/>
          <ac:spMkLst>
            <pc:docMk/>
            <pc:sldMk cId="0" sldId="261"/>
            <ac:spMk id="20" creationId="{0D1F6A6F-1D4D-B088-F892-3843A995D65C}"/>
          </ac:spMkLst>
        </pc:spChg>
        <pc:spChg chg="add del">
          <ac:chgData name="DUMONT, Lucie" userId="S::lucie.dumont@chu-lille.fr::46ef9213-eb4c-4c49-a06d-08d00808a7ed" providerId="AD" clId="Web-{F35C7700-D8ED-C703-5A3E-F5BDB2A77071}" dt="2025-04-12T15:07:39.738" v="179"/>
          <ac:spMkLst>
            <pc:docMk/>
            <pc:sldMk cId="0" sldId="261"/>
            <ac:spMk id="21" creationId="{D2A3C3D6-D361-3EBA-4994-BD8DDE6AEB00}"/>
          </ac:spMkLst>
        </pc:spChg>
        <pc:spChg chg="add mod">
          <ac:chgData name="DUMONT, Lucie" userId="S::lucie.dumont@chu-lille.fr::46ef9213-eb4c-4c49-a06d-08d00808a7ed" providerId="AD" clId="Web-{F35C7700-D8ED-C703-5A3E-F5BDB2A77071}" dt="2025-04-12T15:10:52.090" v="218" actId="1076"/>
          <ac:spMkLst>
            <pc:docMk/>
            <pc:sldMk cId="0" sldId="261"/>
            <ac:spMk id="22" creationId="{D8389008-7491-4E6D-ADC2-15A5646C2D69}"/>
          </ac:spMkLst>
        </pc:spChg>
        <pc:grpChg chg="del">
          <ac:chgData name="DUMONT, Lucie" userId="S::lucie.dumont@chu-lille.fr::46ef9213-eb4c-4c49-a06d-08d00808a7ed" providerId="AD" clId="Web-{F35C7700-D8ED-C703-5A3E-F5BDB2A77071}" dt="2025-04-12T15:06:27.251" v="154"/>
          <ac:grpSpMkLst>
            <pc:docMk/>
            <pc:sldMk cId="0" sldId="261"/>
            <ac:grpSpMk id="2" creationId="{00000000-0000-0000-0000-000000000000}"/>
          </ac:grpSpMkLst>
        </pc:grpChg>
        <pc:grpChg chg="del">
          <ac:chgData name="DUMONT, Lucie" userId="S::lucie.dumont@chu-lille.fr::46ef9213-eb4c-4c49-a06d-08d00808a7ed" providerId="AD" clId="Web-{F35C7700-D8ED-C703-5A3E-F5BDB2A77071}" dt="2025-04-12T15:06:30.391" v="155"/>
          <ac:grpSpMkLst>
            <pc:docMk/>
            <pc:sldMk cId="0" sldId="261"/>
            <ac:grpSpMk id="5" creationId="{00000000-0000-0000-0000-000000000000}"/>
          </ac:grpSpMkLst>
        </pc:grpChg>
        <pc:picChg chg="mod">
          <ac:chgData name="DUMONT, Lucie" userId="S::lucie.dumont@chu-lille.fr::46ef9213-eb4c-4c49-a06d-08d00808a7ed" providerId="AD" clId="Web-{F35C7700-D8ED-C703-5A3E-F5BDB2A77071}" dt="2025-04-12T15:18:25.813" v="323" actId="1076"/>
          <ac:picMkLst>
            <pc:docMk/>
            <pc:sldMk cId="0" sldId="261"/>
            <ac:picMk id="10" creationId="{FF833A87-CFCA-AFAA-EC2C-9BE8CB0C00CD}"/>
          </ac:picMkLst>
        </pc:picChg>
        <pc:picChg chg="mod modCrop">
          <ac:chgData name="DUMONT, Lucie" userId="S::lucie.dumont@chu-lille.fr::46ef9213-eb4c-4c49-a06d-08d00808a7ed" providerId="AD" clId="Web-{F35C7700-D8ED-C703-5A3E-F5BDB2A77071}" dt="2025-04-12T15:14:43.427" v="267" actId="1076"/>
          <ac:picMkLst>
            <pc:docMk/>
            <pc:sldMk cId="0" sldId="261"/>
            <ac:picMk id="26" creationId="{3FA8B5CC-6A6F-461B-A18A-AD966ABC59B6}"/>
          </ac:picMkLst>
        </pc:picChg>
        <pc:cxnChg chg="mod">
          <ac:chgData name="DUMONT, Lucie" userId="S::lucie.dumont@chu-lille.fr::46ef9213-eb4c-4c49-a06d-08d00808a7ed" providerId="AD" clId="Web-{F35C7700-D8ED-C703-5A3E-F5BDB2A77071}" dt="2025-04-12T15:09:18.320" v="198" actId="14100"/>
          <ac:cxnSpMkLst>
            <pc:docMk/>
            <pc:sldMk cId="0" sldId="261"/>
            <ac:cxnSpMk id="14" creationId="{B985291D-741F-C129-60EF-88420EFCABA8}"/>
          </ac:cxnSpMkLst>
        </pc:cxnChg>
        <pc:cxnChg chg="mod">
          <ac:chgData name="DUMONT, Lucie" userId="S::lucie.dumont@chu-lille.fr::46ef9213-eb4c-4c49-a06d-08d00808a7ed" providerId="AD" clId="Web-{F35C7700-D8ED-C703-5A3E-F5BDB2A77071}" dt="2025-04-12T15:19:16.330" v="332" actId="14100"/>
          <ac:cxnSpMkLst>
            <pc:docMk/>
            <pc:sldMk cId="0" sldId="261"/>
            <ac:cxnSpMk id="15" creationId="{9C5E2CD3-DD9A-0E9A-C27F-D8381B25AFFD}"/>
          </ac:cxnSpMkLst>
        </pc:cxnChg>
        <pc:cxnChg chg="mod">
          <ac:chgData name="DUMONT, Lucie" userId="S::lucie.dumont@chu-lille.fr::46ef9213-eb4c-4c49-a06d-08d00808a7ed" providerId="AD" clId="Web-{F35C7700-D8ED-C703-5A3E-F5BDB2A77071}" dt="2025-04-12T15:19:06.658" v="331" actId="14100"/>
          <ac:cxnSpMkLst>
            <pc:docMk/>
            <pc:sldMk cId="0" sldId="261"/>
            <ac:cxnSpMk id="16" creationId="{0CFF871D-614E-AE47-BEA1-89C3BCED326B}"/>
          </ac:cxnSpMkLst>
        </pc:cxnChg>
        <pc:cxnChg chg="add mod">
          <ac:chgData name="DUMONT, Lucie" userId="S::lucie.dumont@chu-lille.fr::46ef9213-eb4c-4c49-a06d-08d00808a7ed" providerId="AD" clId="Web-{F35C7700-D8ED-C703-5A3E-F5BDB2A77071}" dt="2025-04-12T15:09:33.836" v="202" actId="14100"/>
          <ac:cxnSpMkLst>
            <pc:docMk/>
            <pc:sldMk cId="0" sldId="261"/>
            <ac:cxnSpMk id="23" creationId="{AA3E9EAF-A11B-21B0-5E9C-3CD584A308A0}"/>
          </ac:cxnSpMkLst>
        </pc:cxnChg>
      </pc:sldChg>
      <pc:sldChg chg="addSp delSp modSp">
        <pc:chgData name="DUMONT, Lucie" userId="S::lucie.dumont@chu-lille.fr::46ef9213-eb4c-4c49-a06d-08d00808a7ed" providerId="AD" clId="Web-{F35C7700-D8ED-C703-5A3E-F5BDB2A77071}" dt="2025-04-12T16:03:32.270" v="618" actId="1076"/>
        <pc:sldMkLst>
          <pc:docMk/>
          <pc:sldMk cId="0" sldId="262"/>
        </pc:sldMkLst>
        <pc:spChg chg="add mod ord">
          <ac:chgData name="DUMONT, Lucie" userId="S::lucie.dumont@chu-lille.fr::46ef9213-eb4c-4c49-a06d-08d00808a7ed" providerId="AD" clId="Web-{F35C7700-D8ED-C703-5A3E-F5BDB2A77071}" dt="2025-04-12T16:03:12.629" v="615" actId="14100"/>
          <ac:spMkLst>
            <pc:docMk/>
            <pc:sldMk cId="0" sldId="262"/>
            <ac:spMk id="9" creationId="{417AC1F3-E226-091D-119B-3844FAAFB264}"/>
          </ac:spMkLst>
        </pc:spChg>
        <pc:spChg chg="add mod ord">
          <ac:chgData name="DUMONT, Lucie" userId="S::lucie.dumont@chu-lille.fr::46ef9213-eb4c-4c49-a06d-08d00808a7ed" providerId="AD" clId="Web-{F35C7700-D8ED-C703-5A3E-F5BDB2A77071}" dt="2025-04-12T16:03:32.270" v="618" actId="1076"/>
          <ac:spMkLst>
            <pc:docMk/>
            <pc:sldMk cId="0" sldId="262"/>
            <ac:spMk id="11" creationId="{12CFA05C-421F-C2A8-A919-179AB235F058}"/>
          </ac:spMkLst>
        </pc:spChg>
        <pc:grpChg chg="del">
          <ac:chgData name="DUMONT, Lucie" userId="S::lucie.dumont@chu-lille.fr::46ef9213-eb4c-4c49-a06d-08d00808a7ed" providerId="AD" clId="Web-{F35C7700-D8ED-C703-5A3E-F5BDB2A77071}" dt="2025-04-12T16:02:45.784" v="605"/>
          <ac:grpSpMkLst>
            <pc:docMk/>
            <pc:sldMk cId="0" sldId="262"/>
            <ac:grpSpMk id="2" creationId="{00000000-0000-0000-0000-000000000000}"/>
          </ac:grpSpMkLst>
        </pc:grpChg>
        <pc:grpChg chg="del">
          <ac:chgData name="DUMONT, Lucie" userId="S::lucie.dumont@chu-lille.fr::46ef9213-eb4c-4c49-a06d-08d00808a7ed" providerId="AD" clId="Web-{F35C7700-D8ED-C703-5A3E-F5BDB2A77071}" dt="2025-04-12T16:02:45.815" v="606"/>
          <ac:grpSpMkLst>
            <pc:docMk/>
            <pc:sldMk cId="0" sldId="262"/>
            <ac:grpSpMk id="5" creationId="{00000000-0000-0000-0000-000000000000}"/>
          </ac:grpSpMkLst>
        </pc:grpChg>
      </pc:sldChg>
      <pc:sldChg chg="del">
        <pc:chgData name="DUMONT, Lucie" userId="S::lucie.dumont@chu-lille.fr::46ef9213-eb4c-4c49-a06d-08d00808a7ed" providerId="AD" clId="Web-{F35C7700-D8ED-C703-5A3E-F5BDB2A77071}" dt="2025-04-12T16:02:31.971" v="603"/>
        <pc:sldMkLst>
          <pc:docMk/>
          <pc:sldMk cId="972134264" sldId="269"/>
        </pc:sldMkLst>
      </pc:sldChg>
      <pc:sldChg chg="addSp delSp modSp">
        <pc:chgData name="DUMONT, Lucie" userId="S::lucie.dumont@chu-lille.fr::46ef9213-eb4c-4c49-a06d-08d00808a7ed" providerId="AD" clId="Web-{F35C7700-D8ED-C703-5A3E-F5BDB2A77071}" dt="2025-04-12T15:38:59.105" v="473" actId="1076"/>
        <pc:sldMkLst>
          <pc:docMk/>
          <pc:sldMk cId="1267415064" sldId="271"/>
        </pc:sldMkLst>
        <pc:spChg chg="del">
          <ac:chgData name="DUMONT, Lucie" userId="S::lucie.dumont@chu-lille.fr::46ef9213-eb4c-4c49-a06d-08d00808a7ed" providerId="AD" clId="Web-{F35C7700-D8ED-C703-5A3E-F5BDB2A77071}" dt="2025-04-12T15:26:33.950" v="339"/>
          <ac:spMkLst>
            <pc:docMk/>
            <pc:sldMk cId="1267415064" sldId="271"/>
            <ac:spMk id="8" creationId="{00000000-0000-0000-0000-000000000000}"/>
          </ac:spMkLst>
        </pc:spChg>
        <pc:spChg chg="mod">
          <ac:chgData name="DUMONT, Lucie" userId="S::lucie.dumont@chu-lille.fr::46ef9213-eb4c-4c49-a06d-08d00808a7ed" providerId="AD" clId="Web-{F35C7700-D8ED-C703-5A3E-F5BDB2A77071}" dt="2025-04-12T15:38:36.698" v="471" actId="1076"/>
          <ac:spMkLst>
            <pc:docMk/>
            <pc:sldMk cId="1267415064" sldId="271"/>
            <ac:spMk id="9" creationId="{47316364-1F69-4D70-9800-C22CEB9C00ED}"/>
          </ac:spMkLst>
        </pc:spChg>
        <pc:spChg chg="mod ord">
          <ac:chgData name="DUMONT, Lucie" userId="S::lucie.dumont@chu-lille.fr::46ef9213-eb4c-4c49-a06d-08d00808a7ed" providerId="AD" clId="Web-{F35C7700-D8ED-C703-5A3E-F5BDB2A77071}" dt="2025-04-12T15:38:59.105" v="473" actId="1076"/>
          <ac:spMkLst>
            <pc:docMk/>
            <pc:sldMk cId="1267415064" sldId="271"/>
            <ac:spMk id="14" creationId="{00000000-0000-0000-0000-000000000000}"/>
          </ac:spMkLst>
        </pc:spChg>
        <pc:spChg chg="add mod">
          <ac:chgData name="DUMONT, Lucie" userId="S::lucie.dumont@chu-lille.fr::46ef9213-eb4c-4c49-a06d-08d00808a7ed" providerId="AD" clId="Web-{F35C7700-D8ED-C703-5A3E-F5BDB2A77071}" dt="2025-04-12T15:35:06.815" v="437" actId="1076"/>
          <ac:spMkLst>
            <pc:docMk/>
            <pc:sldMk cId="1267415064" sldId="271"/>
            <ac:spMk id="17" creationId="{3AE97D58-F54F-3102-DCCC-E9959CE4FCA5}"/>
          </ac:spMkLst>
        </pc:spChg>
        <pc:spChg chg="add mod">
          <ac:chgData name="DUMONT, Lucie" userId="S::lucie.dumont@chu-lille.fr::46ef9213-eb4c-4c49-a06d-08d00808a7ed" providerId="AD" clId="Web-{F35C7700-D8ED-C703-5A3E-F5BDB2A77071}" dt="2025-04-12T15:35:10.065" v="438" actId="1076"/>
          <ac:spMkLst>
            <pc:docMk/>
            <pc:sldMk cId="1267415064" sldId="271"/>
            <ac:spMk id="18" creationId="{DDAEA276-341D-7C2B-7483-286CED5602E4}"/>
          </ac:spMkLst>
        </pc:spChg>
        <pc:spChg chg="add mod">
          <ac:chgData name="DUMONT, Lucie" userId="S::lucie.dumont@chu-lille.fr::46ef9213-eb4c-4c49-a06d-08d00808a7ed" providerId="AD" clId="Web-{F35C7700-D8ED-C703-5A3E-F5BDB2A77071}" dt="2025-04-12T15:35:15.378" v="440" actId="1076"/>
          <ac:spMkLst>
            <pc:docMk/>
            <pc:sldMk cId="1267415064" sldId="271"/>
            <ac:spMk id="19" creationId="{2F3086F9-EA29-0702-F572-A66C5B715F78}"/>
          </ac:spMkLst>
        </pc:spChg>
        <pc:spChg chg="add mod">
          <ac:chgData name="DUMONT, Lucie" userId="S::lucie.dumont@chu-lille.fr::46ef9213-eb4c-4c49-a06d-08d00808a7ed" providerId="AD" clId="Web-{F35C7700-D8ED-C703-5A3E-F5BDB2A77071}" dt="2025-04-12T15:35:05.127" v="436" actId="1076"/>
          <ac:spMkLst>
            <pc:docMk/>
            <pc:sldMk cId="1267415064" sldId="271"/>
            <ac:spMk id="20" creationId="{D5431B45-681A-26E2-96B0-3B913A1A29B4}"/>
          </ac:spMkLst>
        </pc:spChg>
        <pc:spChg chg="add mod">
          <ac:chgData name="DUMONT, Lucie" userId="S::lucie.dumont@chu-lille.fr::46ef9213-eb4c-4c49-a06d-08d00808a7ed" providerId="AD" clId="Web-{F35C7700-D8ED-C703-5A3E-F5BDB2A77071}" dt="2025-04-12T15:35:19.784" v="443" actId="1076"/>
          <ac:spMkLst>
            <pc:docMk/>
            <pc:sldMk cId="1267415064" sldId="271"/>
            <ac:spMk id="21" creationId="{603550BF-0A01-18DC-D2B4-B3A00EA12AB7}"/>
          </ac:spMkLst>
        </pc:spChg>
        <pc:spChg chg="add mod">
          <ac:chgData name="DUMONT, Lucie" userId="S::lucie.dumont@chu-lille.fr::46ef9213-eb4c-4c49-a06d-08d00808a7ed" providerId="AD" clId="Web-{F35C7700-D8ED-C703-5A3E-F5BDB2A77071}" dt="2025-04-12T15:35:25.566" v="444" actId="1076"/>
          <ac:spMkLst>
            <pc:docMk/>
            <pc:sldMk cId="1267415064" sldId="271"/>
            <ac:spMk id="22" creationId="{B0B042E6-A270-6B72-01C8-6869EAB2877C}"/>
          </ac:spMkLst>
        </pc:spChg>
        <pc:spChg chg="add mod ord">
          <ac:chgData name="DUMONT, Lucie" userId="S::lucie.dumont@chu-lille.fr::46ef9213-eb4c-4c49-a06d-08d00808a7ed" providerId="AD" clId="Web-{F35C7700-D8ED-C703-5A3E-F5BDB2A77071}" dt="2025-04-12T15:36:43.787" v="451"/>
          <ac:spMkLst>
            <pc:docMk/>
            <pc:sldMk cId="1267415064" sldId="271"/>
            <ac:spMk id="24" creationId="{65BAC35B-289B-2662-FE59-5B50D7236867}"/>
          </ac:spMkLst>
        </pc:spChg>
        <pc:spChg chg="add mod ord">
          <ac:chgData name="DUMONT, Lucie" userId="S::lucie.dumont@chu-lille.fr::46ef9213-eb4c-4c49-a06d-08d00808a7ed" providerId="AD" clId="Web-{F35C7700-D8ED-C703-5A3E-F5BDB2A77071}" dt="2025-04-12T15:36:57.944" v="454"/>
          <ac:spMkLst>
            <pc:docMk/>
            <pc:sldMk cId="1267415064" sldId="271"/>
            <ac:spMk id="26" creationId="{1DDDCAE1-5A86-5F51-FE16-8DA6F4E85EEA}"/>
          </ac:spMkLst>
        </pc:spChg>
        <pc:spChg chg="add mod ord">
          <ac:chgData name="DUMONT, Lucie" userId="S::lucie.dumont@chu-lille.fr::46ef9213-eb4c-4c49-a06d-08d00808a7ed" providerId="AD" clId="Web-{F35C7700-D8ED-C703-5A3E-F5BDB2A77071}" dt="2025-04-12T15:37:12.773" v="457"/>
          <ac:spMkLst>
            <pc:docMk/>
            <pc:sldMk cId="1267415064" sldId="271"/>
            <ac:spMk id="27" creationId="{2F03CB34-C68D-204F-FA57-821EE1CF1EBA}"/>
          </ac:spMkLst>
        </pc:spChg>
        <pc:spChg chg="add mod">
          <ac:chgData name="DUMONT, Lucie" userId="S::lucie.dumont@chu-lille.fr::46ef9213-eb4c-4c49-a06d-08d00808a7ed" providerId="AD" clId="Web-{F35C7700-D8ED-C703-5A3E-F5BDB2A77071}" dt="2025-04-12T15:38:16.385" v="467" actId="1076"/>
          <ac:spMkLst>
            <pc:docMk/>
            <pc:sldMk cId="1267415064" sldId="271"/>
            <ac:spMk id="28" creationId="{02980E3C-EC5A-B66D-1904-5ED987B0D6F6}"/>
          </ac:spMkLst>
        </pc:spChg>
        <pc:grpChg chg="del">
          <ac:chgData name="DUMONT, Lucie" userId="S::lucie.dumont@chu-lille.fr::46ef9213-eb4c-4c49-a06d-08d00808a7ed" providerId="AD" clId="Web-{F35C7700-D8ED-C703-5A3E-F5BDB2A77071}" dt="2025-04-12T15:33:00.310" v="390"/>
          <ac:grpSpMkLst>
            <pc:docMk/>
            <pc:sldMk cId="1267415064" sldId="271"/>
            <ac:grpSpMk id="2" creationId="{00000000-0000-0000-0000-000000000000}"/>
          </ac:grpSpMkLst>
        </pc:grpChg>
        <pc:grpChg chg="del">
          <ac:chgData name="DUMONT, Lucie" userId="S::lucie.dumont@chu-lille.fr::46ef9213-eb4c-4c49-a06d-08d00808a7ed" providerId="AD" clId="Web-{F35C7700-D8ED-C703-5A3E-F5BDB2A77071}" dt="2025-04-12T15:33:00.341" v="391"/>
          <ac:grpSpMkLst>
            <pc:docMk/>
            <pc:sldMk cId="1267415064" sldId="271"/>
            <ac:grpSpMk id="5" creationId="{00000000-0000-0000-0000-000000000000}"/>
          </ac:grpSpMkLst>
        </pc:grpChg>
        <pc:picChg chg="add del mod">
          <ac:chgData name="DUMONT, Lucie" userId="S::lucie.dumont@chu-lille.fr::46ef9213-eb4c-4c49-a06d-08d00808a7ed" providerId="AD" clId="Web-{F35C7700-D8ED-C703-5A3E-F5BDB2A77071}" dt="2025-04-12T15:27:30.718" v="345"/>
          <ac:picMkLst>
            <pc:docMk/>
            <pc:sldMk cId="1267415064" sldId="271"/>
            <ac:picMk id="11" creationId="{585AC37F-0786-B5BF-1464-FC8D3F6A9B08}"/>
          </ac:picMkLst>
        </pc:picChg>
        <pc:picChg chg="mod">
          <ac:chgData name="DUMONT, Lucie" userId="S::lucie.dumont@chu-lille.fr::46ef9213-eb4c-4c49-a06d-08d00808a7ed" providerId="AD" clId="Web-{F35C7700-D8ED-C703-5A3E-F5BDB2A77071}" dt="2025-04-12T15:32:57.544" v="389" actId="1076"/>
          <ac:picMkLst>
            <pc:docMk/>
            <pc:sldMk cId="1267415064" sldId="271"/>
            <ac:picMk id="15" creationId="{4B47759D-527D-439F-9AE9-7F1AE758C058}"/>
          </ac:picMkLst>
        </pc:picChg>
        <pc:picChg chg="add mod ord modCrop">
          <ac:chgData name="DUMONT, Lucie" userId="S::lucie.dumont@chu-lille.fr::46ef9213-eb4c-4c49-a06d-08d00808a7ed" providerId="AD" clId="Web-{F35C7700-D8ED-C703-5A3E-F5BDB2A77071}" dt="2025-04-12T15:35:01.190" v="434" actId="1076"/>
          <ac:picMkLst>
            <pc:docMk/>
            <pc:sldMk cId="1267415064" sldId="271"/>
            <ac:picMk id="16" creationId="{CEC2AD2C-1EC4-6705-50D7-3FC74B740E92}"/>
          </ac:picMkLst>
        </pc:picChg>
      </pc:sldChg>
      <pc:sldChg chg="addSp delSp modSp">
        <pc:chgData name="DUMONT, Lucie" userId="S::lucie.dumont@chu-lille.fr::46ef9213-eb4c-4c49-a06d-08d00808a7ed" providerId="AD" clId="Web-{F35C7700-D8ED-C703-5A3E-F5BDB2A77071}" dt="2025-04-12T16:02:05.345" v="602"/>
        <pc:sldMkLst>
          <pc:docMk/>
          <pc:sldMk cId="16845337" sldId="273"/>
        </pc:sldMkLst>
        <pc:spChg chg="add mod ord">
          <ac:chgData name="DUMONT, Lucie" userId="S::lucie.dumont@chu-lille.fr::46ef9213-eb4c-4c49-a06d-08d00808a7ed" providerId="AD" clId="Web-{F35C7700-D8ED-C703-5A3E-F5BDB2A77071}" dt="2025-04-12T15:17:49.733" v="316" actId="14100"/>
          <ac:spMkLst>
            <pc:docMk/>
            <pc:sldMk cId="16845337" sldId="273"/>
            <ac:spMk id="11" creationId="{B884D5D1-55F2-E5A6-C269-EE6186DFDC02}"/>
          </ac:spMkLst>
        </pc:spChg>
        <pc:spChg chg="mod">
          <ac:chgData name="DUMONT, Lucie" userId="S::lucie.dumont@chu-lille.fr::46ef9213-eb4c-4c49-a06d-08d00808a7ed" providerId="AD" clId="Web-{F35C7700-D8ED-C703-5A3E-F5BDB2A77071}" dt="2025-04-12T15:45:59.893" v="506" actId="14100"/>
          <ac:spMkLst>
            <pc:docMk/>
            <pc:sldMk cId="16845337" sldId="273"/>
            <ac:spMk id="12" creationId="{98320438-7A0E-8E06-4629-E8183879794E}"/>
          </ac:spMkLst>
        </pc:spChg>
        <pc:spChg chg="mod">
          <ac:chgData name="DUMONT, Lucie" userId="S::lucie.dumont@chu-lille.fr::46ef9213-eb4c-4c49-a06d-08d00808a7ed" providerId="AD" clId="Web-{F35C7700-D8ED-C703-5A3E-F5BDB2A77071}" dt="2025-04-12T15:46:32.019" v="517" actId="1076"/>
          <ac:spMkLst>
            <pc:docMk/>
            <pc:sldMk cId="16845337" sldId="273"/>
            <ac:spMk id="13" creationId="{E40ABD1A-608E-3FBC-C544-76746460F0EC}"/>
          </ac:spMkLst>
        </pc:spChg>
        <pc:spChg chg="add mod ord">
          <ac:chgData name="DUMONT, Lucie" userId="S::lucie.dumont@chu-lille.fr::46ef9213-eb4c-4c49-a06d-08d00808a7ed" providerId="AD" clId="Web-{F35C7700-D8ED-C703-5A3E-F5BDB2A77071}" dt="2025-04-12T15:17:49.780" v="317" actId="1076"/>
          <ac:spMkLst>
            <pc:docMk/>
            <pc:sldMk cId="16845337" sldId="273"/>
            <ac:spMk id="15" creationId="{C7720D92-731C-7BFB-6AC8-D2EB3FC01D88}"/>
          </ac:spMkLst>
        </pc:spChg>
        <pc:spChg chg="add del ord">
          <ac:chgData name="DUMONT, Lucie" userId="S::lucie.dumont@chu-lille.fr::46ef9213-eb4c-4c49-a06d-08d00808a7ed" providerId="AD" clId="Web-{F35C7700-D8ED-C703-5A3E-F5BDB2A77071}" dt="2025-04-12T15:17:14.982" v="300"/>
          <ac:spMkLst>
            <pc:docMk/>
            <pc:sldMk cId="16845337" sldId="273"/>
            <ac:spMk id="21" creationId="{70416EEF-050C-E41F-935E-F174108AA111}"/>
          </ac:spMkLst>
        </pc:spChg>
        <pc:spChg chg="add del ord">
          <ac:chgData name="DUMONT, Lucie" userId="S::lucie.dumont@chu-lille.fr::46ef9213-eb4c-4c49-a06d-08d00808a7ed" providerId="AD" clId="Web-{F35C7700-D8ED-C703-5A3E-F5BDB2A77071}" dt="2025-04-12T15:17:14.982" v="299"/>
          <ac:spMkLst>
            <pc:docMk/>
            <pc:sldMk cId="16845337" sldId="273"/>
            <ac:spMk id="23" creationId="{B0A444F6-103E-B4B9-B693-277AF998CC5D}"/>
          </ac:spMkLst>
        </pc:spChg>
        <pc:spChg chg="mod">
          <ac:chgData name="DUMONT, Lucie" userId="S::lucie.dumont@chu-lille.fr::46ef9213-eb4c-4c49-a06d-08d00808a7ed" providerId="AD" clId="Web-{F35C7700-D8ED-C703-5A3E-F5BDB2A77071}" dt="2025-04-12T15:16:23.900" v="278" actId="1076"/>
          <ac:spMkLst>
            <pc:docMk/>
            <pc:sldMk cId="16845337" sldId="273"/>
            <ac:spMk id="24" creationId="{CFF98053-60C9-6517-CE98-0A2F0650D432}"/>
          </ac:spMkLst>
        </pc:spChg>
        <pc:spChg chg="del mod">
          <ac:chgData name="DUMONT, Lucie" userId="S::lucie.dumont@chu-lille.fr::46ef9213-eb4c-4c49-a06d-08d00808a7ed" providerId="AD" clId="Web-{F35C7700-D8ED-C703-5A3E-F5BDB2A77071}" dt="2025-04-12T15:16:08.415" v="274"/>
          <ac:spMkLst>
            <pc:docMk/>
            <pc:sldMk cId="16845337" sldId="273"/>
            <ac:spMk id="27" creationId="{DDFA3370-6F56-4BA5-8F5E-9F0A4541FD15}"/>
          </ac:spMkLst>
        </pc:spChg>
        <pc:spChg chg="del mod">
          <ac:chgData name="DUMONT, Lucie" userId="S::lucie.dumont@chu-lille.fr::46ef9213-eb4c-4c49-a06d-08d00808a7ed" providerId="AD" clId="Web-{F35C7700-D8ED-C703-5A3E-F5BDB2A77071}" dt="2025-04-12T15:16:15.103" v="276"/>
          <ac:spMkLst>
            <pc:docMk/>
            <pc:sldMk cId="16845337" sldId="273"/>
            <ac:spMk id="28" creationId="{76A5679A-95F3-491F-BF29-62EDF9CE35C2}"/>
          </ac:spMkLst>
        </pc:spChg>
        <pc:spChg chg="add mod">
          <ac:chgData name="DUMONT, Lucie" userId="S::lucie.dumont@chu-lille.fr::46ef9213-eb4c-4c49-a06d-08d00808a7ed" providerId="AD" clId="Web-{F35C7700-D8ED-C703-5A3E-F5BDB2A77071}" dt="2025-04-12T16:02:05.345" v="602"/>
          <ac:spMkLst>
            <pc:docMk/>
            <pc:sldMk cId="16845337" sldId="273"/>
            <ac:spMk id="33" creationId="{D571E9C3-78E3-6D39-B9BF-B86CAED3DCA9}"/>
          </ac:spMkLst>
        </pc:spChg>
        <pc:grpChg chg="del">
          <ac:chgData name="DUMONT, Lucie" userId="S::lucie.dumont@chu-lille.fr::46ef9213-eb4c-4c49-a06d-08d00808a7ed" providerId="AD" clId="Web-{F35C7700-D8ED-C703-5A3E-F5BDB2A77071}" dt="2025-04-12T15:16:25.823" v="279"/>
          <ac:grpSpMkLst>
            <pc:docMk/>
            <pc:sldMk cId="16845337" sldId="273"/>
            <ac:grpSpMk id="2" creationId="{00000000-0000-0000-0000-000000000000}"/>
          </ac:grpSpMkLst>
        </pc:grpChg>
        <pc:grpChg chg="del">
          <ac:chgData name="DUMONT, Lucie" userId="S::lucie.dumont@chu-lille.fr::46ef9213-eb4c-4c49-a06d-08d00808a7ed" providerId="AD" clId="Web-{F35C7700-D8ED-C703-5A3E-F5BDB2A77071}" dt="2025-04-12T15:16:25.855" v="280"/>
          <ac:grpSpMkLst>
            <pc:docMk/>
            <pc:sldMk cId="16845337" sldId="273"/>
            <ac:grpSpMk id="5" creationId="{00000000-0000-0000-0000-000000000000}"/>
          </ac:grpSpMkLst>
        </pc:grpChg>
        <pc:picChg chg="mod">
          <ac:chgData name="DUMONT, Lucie" userId="S::lucie.dumont@chu-lille.fr::46ef9213-eb4c-4c49-a06d-08d00808a7ed" providerId="AD" clId="Web-{F35C7700-D8ED-C703-5A3E-F5BDB2A77071}" dt="2025-04-12T15:43:49.867" v="477" actId="1076"/>
          <ac:picMkLst>
            <pc:docMk/>
            <pc:sldMk cId="16845337" sldId="273"/>
            <ac:picMk id="10" creationId="{FF833A87-CFCA-AFAA-EC2C-9BE8CB0C00CD}"/>
          </ac:picMkLst>
        </pc:picChg>
        <pc:picChg chg="mod modCrop">
          <ac:chgData name="DUMONT, Lucie" userId="S::lucie.dumont@chu-lille.fr::46ef9213-eb4c-4c49-a06d-08d00808a7ed" providerId="AD" clId="Web-{F35C7700-D8ED-C703-5A3E-F5BDB2A77071}" dt="2025-04-12T16:01:04.921" v="590" actId="14100"/>
          <ac:picMkLst>
            <pc:docMk/>
            <pc:sldMk cId="16845337" sldId="273"/>
            <ac:picMk id="25" creationId="{182AB015-721F-4AF6-A58B-479C1B26E928}"/>
          </ac:picMkLst>
        </pc:picChg>
        <pc:picChg chg="mod modCrop">
          <ac:chgData name="DUMONT, Lucie" userId="S::lucie.dumont@chu-lille.fr::46ef9213-eb4c-4c49-a06d-08d00808a7ed" providerId="AD" clId="Web-{F35C7700-D8ED-C703-5A3E-F5BDB2A77071}" dt="2025-04-12T16:01:23.547" v="597" actId="1076"/>
          <ac:picMkLst>
            <pc:docMk/>
            <pc:sldMk cId="16845337" sldId="273"/>
            <ac:picMk id="26" creationId="{AB05CC7B-13EA-45D8-9C94-2A1E6E91B5B6}"/>
          </ac:picMkLst>
        </pc:picChg>
        <pc:picChg chg="add mod modCrop">
          <ac:chgData name="DUMONT, Lucie" userId="S::lucie.dumont@chu-lille.fr::46ef9213-eb4c-4c49-a06d-08d00808a7ed" providerId="AD" clId="Web-{F35C7700-D8ED-C703-5A3E-F5BDB2A77071}" dt="2025-04-12T16:00:44.304" v="584" actId="1076"/>
          <ac:picMkLst>
            <pc:docMk/>
            <pc:sldMk cId="16845337" sldId="273"/>
            <ac:picMk id="29" creationId="{9E099C68-8F46-24FE-0456-674B61EE20B7}"/>
          </ac:picMkLst>
        </pc:picChg>
        <pc:picChg chg="add mod">
          <ac:chgData name="DUMONT, Lucie" userId="S::lucie.dumont@chu-lille.fr::46ef9213-eb4c-4c49-a06d-08d00808a7ed" providerId="AD" clId="Web-{F35C7700-D8ED-C703-5A3E-F5BDB2A77071}" dt="2025-04-12T16:01:01.108" v="589" actId="1076"/>
          <ac:picMkLst>
            <pc:docMk/>
            <pc:sldMk cId="16845337" sldId="273"/>
            <ac:picMk id="30" creationId="{14A08945-F5ED-3F02-539D-04870EE0337D}"/>
          </ac:picMkLst>
        </pc:picChg>
        <pc:picChg chg="add mod modCrop">
          <ac:chgData name="DUMONT, Lucie" userId="S::lucie.dumont@chu-lille.fr::46ef9213-eb4c-4c49-a06d-08d00808a7ed" providerId="AD" clId="Web-{F35C7700-D8ED-C703-5A3E-F5BDB2A77071}" dt="2025-04-12T16:01:09.890" v="592" actId="1076"/>
          <ac:picMkLst>
            <pc:docMk/>
            <pc:sldMk cId="16845337" sldId="273"/>
            <ac:picMk id="31" creationId="{DEC4FAEB-418B-E057-5388-58EC7CCB096D}"/>
          </ac:picMkLst>
        </pc:picChg>
        <pc:picChg chg="add mod">
          <ac:chgData name="DUMONT, Lucie" userId="S::lucie.dumont@chu-lille.fr::46ef9213-eb4c-4c49-a06d-08d00808a7ed" providerId="AD" clId="Web-{F35C7700-D8ED-C703-5A3E-F5BDB2A77071}" dt="2025-04-12T16:00:59.749" v="588" actId="14100"/>
          <ac:picMkLst>
            <pc:docMk/>
            <pc:sldMk cId="16845337" sldId="273"/>
            <ac:picMk id="32" creationId="{ADFD9C4D-8BB8-6F62-4842-13628CAE6CF5}"/>
          </ac:picMkLst>
        </pc:picChg>
        <pc:cxnChg chg="mod">
          <ac:chgData name="DUMONT, Lucie" userId="S::lucie.dumont@chu-lille.fr::46ef9213-eb4c-4c49-a06d-08d00808a7ed" providerId="AD" clId="Web-{F35C7700-D8ED-C703-5A3E-F5BDB2A77071}" dt="2025-04-12T15:44:55.167" v="493" actId="14100"/>
          <ac:cxnSpMkLst>
            <pc:docMk/>
            <pc:sldMk cId="16845337" sldId="273"/>
            <ac:cxnSpMk id="17" creationId="{466E083B-6221-FADD-61B2-BE0033A2CD7A}"/>
          </ac:cxnSpMkLst>
        </pc:cxnChg>
        <pc:cxnChg chg="mod">
          <ac:chgData name="DUMONT, Lucie" userId="S::lucie.dumont@chu-lille.fr::46ef9213-eb4c-4c49-a06d-08d00808a7ed" providerId="AD" clId="Web-{F35C7700-D8ED-C703-5A3E-F5BDB2A77071}" dt="2025-04-12T15:44:38.744" v="489" actId="14100"/>
          <ac:cxnSpMkLst>
            <pc:docMk/>
            <pc:sldMk cId="16845337" sldId="273"/>
            <ac:cxnSpMk id="18" creationId="{4F7DB9CD-10BC-9E01-A656-7C6B9F523704}"/>
          </ac:cxnSpMkLst>
        </pc:cxnChg>
        <pc:cxnChg chg="mod">
          <ac:chgData name="DUMONT, Lucie" userId="S::lucie.dumont@chu-lille.fr::46ef9213-eb4c-4c49-a06d-08d00808a7ed" providerId="AD" clId="Web-{F35C7700-D8ED-C703-5A3E-F5BDB2A77071}" dt="2025-04-12T15:46:19.237" v="512" actId="1076"/>
          <ac:cxnSpMkLst>
            <pc:docMk/>
            <pc:sldMk cId="16845337" sldId="273"/>
            <ac:cxnSpMk id="19" creationId="{8A39487C-7F41-4A0A-5C60-3CF9723AACD4}"/>
          </ac:cxnSpMkLst>
        </pc:cxnChg>
        <pc:cxnChg chg="mod">
          <ac:chgData name="DUMONT, Lucie" userId="S::lucie.dumont@chu-lille.fr::46ef9213-eb4c-4c49-a06d-08d00808a7ed" providerId="AD" clId="Web-{F35C7700-D8ED-C703-5A3E-F5BDB2A77071}" dt="2025-04-12T15:45:45.752" v="505" actId="1076"/>
          <ac:cxnSpMkLst>
            <pc:docMk/>
            <pc:sldMk cId="16845337" sldId="273"/>
            <ac:cxnSpMk id="20" creationId="{B7D2CC8C-01AB-34AC-C9EE-7BB839CC361D}"/>
          </ac:cxnSpMkLst>
        </pc:cxnChg>
      </pc:sldChg>
      <pc:sldChg chg="del">
        <pc:chgData name="DUMONT, Lucie" userId="S::lucie.dumont@chu-lille.fr::46ef9213-eb4c-4c49-a06d-08d00808a7ed" providerId="AD" clId="Web-{F35C7700-D8ED-C703-5A3E-F5BDB2A77071}" dt="2025-04-12T16:02:36.549" v="604"/>
        <pc:sldMkLst>
          <pc:docMk/>
          <pc:sldMk cId="1625150014" sldId="279"/>
        </pc:sldMkLst>
      </pc:sldChg>
      <pc:sldChg chg="new del">
        <pc:chgData name="DUMONT, Lucie" userId="S::lucie.dumont@chu-lille.fr::46ef9213-eb4c-4c49-a06d-08d00808a7ed" providerId="AD" clId="Web-{F35C7700-D8ED-C703-5A3E-F5BDB2A77071}" dt="2025-04-12T15:43:01.600" v="475"/>
        <pc:sldMkLst>
          <pc:docMk/>
          <pc:sldMk cId="2118013949" sldId="280"/>
        </pc:sldMkLst>
      </pc:sldChg>
    </pc:docChg>
  </pc:docChgLst>
  <pc:docChgLst>
    <pc:chgData name="DUMONT, Lucie" userId="S::lucie.dumont@chu-lille.fr::46ef9213-eb4c-4c49-a06d-08d00808a7ed" providerId="AD" clId="Web-{A6B8B801-498D-93BF-8DB6-FB40158374DB}"/>
    <pc:docChg chg="modSld">
      <pc:chgData name="DUMONT, Lucie" userId="S::lucie.dumont@chu-lille.fr::46ef9213-eb4c-4c49-a06d-08d00808a7ed" providerId="AD" clId="Web-{A6B8B801-498D-93BF-8DB6-FB40158374DB}" dt="2025-04-20T10:26:23.477" v="2"/>
      <pc:docMkLst>
        <pc:docMk/>
      </pc:docMkLst>
      <pc:sldChg chg="modSp modNotes">
        <pc:chgData name="DUMONT, Lucie" userId="S::lucie.dumont@chu-lille.fr::46ef9213-eb4c-4c49-a06d-08d00808a7ed" providerId="AD" clId="Web-{A6B8B801-498D-93BF-8DB6-FB40158374DB}" dt="2025-04-20T10:26:23.477" v="2"/>
        <pc:sldMkLst>
          <pc:docMk/>
          <pc:sldMk cId="0" sldId="257"/>
        </pc:sldMkLst>
        <pc:spChg chg="mod">
          <ac:chgData name="DUMONT, Lucie" userId="S::lucie.dumont@chu-lille.fr::46ef9213-eb4c-4c49-a06d-08d00808a7ed" providerId="AD" clId="Web-{A6B8B801-498D-93BF-8DB6-FB40158374DB}" dt="2025-04-20T10:26:12.959" v="1" actId="20577"/>
          <ac:spMkLst>
            <pc:docMk/>
            <pc:sldMk cId="0" sldId="257"/>
            <ac:spMk id="85" creationId="{A135027B-8B42-4CA7-AD4F-5A7E07727A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98F99-0D5C-457D-9860-2F14314B9D3F}" type="datetimeFigureOut">
              <a:t>11/02/2026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D361E-7947-4405-856B-7012F243571F}" type="slidenum">
              <a:t>‹N°›</a:t>
            </a:fld>
            <a:endParaRPr lang="fr-FR"/>
          </a:p>
        </p:txBody>
      </p:sp>
    </p:spTree>
    <p:extLst>
      <p:ext uri="{BB962C8B-B14F-4D97-AF65-F5344CB8AC3E}">
        <p14:creationId xmlns:p14="http://schemas.microsoft.com/office/powerpoint/2010/main" val="342210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L’information génétique est organisée en chromosome. </a:t>
            </a:r>
            <a:endParaRPr lang="en-US" dirty="0"/>
          </a:p>
          <a:p>
            <a:endParaRPr lang="fr-FR" dirty="0"/>
          </a:p>
          <a:p>
            <a:r>
              <a:rPr lang="fr-FR" dirty="0"/>
              <a:t>Dans les procaryotes, on retrouve un chromosome unique sous forme circulaire, sans extrémité double-brin exposée tandis que dans les organismes eucaryotes on retrouve des chromosomes linéaires avec des extrémités double-brins. </a:t>
            </a:r>
            <a:endParaRPr lang="en-US" dirty="0">
              <a:ea typeface="Calibri"/>
              <a:cs typeface="Calibri"/>
            </a:endParaRPr>
          </a:p>
          <a:p>
            <a:endParaRPr lang="fr-FR" dirty="0"/>
          </a:p>
          <a:p>
            <a:r>
              <a:rPr lang="fr-FR" dirty="0"/>
              <a:t>Une cassure double-brin provoque une instabilité génétique entrainant des réarrangements génomiques responsables in fine d’une mort cellulaire. </a:t>
            </a:r>
            <a:endParaRPr lang="en-US" dirty="0">
              <a:ea typeface="Calibri"/>
              <a:cs typeface="Calibri"/>
            </a:endParaRPr>
          </a:p>
          <a:p>
            <a:endParaRPr lang="fr-FR" dirty="0"/>
          </a:p>
          <a:p>
            <a:r>
              <a:rPr lang="fr-FR" dirty="0"/>
              <a:t>Cependant, les extrémités double-brins exposées des chromosomes linéaires ne sont pas sujets à ces réactions. Les télomères à l’extrémité des chromosomes jouent un rôle protecteur de leurs extrémités.</a:t>
            </a:r>
            <a:endParaRPr lang="fr-FR" dirty="0">
              <a:ea typeface="Calibri"/>
              <a:cs typeface="Calibri"/>
            </a:endParaRPr>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2</a:t>
            </a:fld>
            <a:endParaRPr lang="fr-FR"/>
          </a:p>
        </p:txBody>
      </p:sp>
    </p:spTree>
    <p:extLst>
      <p:ext uri="{BB962C8B-B14F-4D97-AF65-F5344CB8AC3E}">
        <p14:creationId xmlns:p14="http://schemas.microsoft.com/office/powerpoint/2010/main" val="180164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u="sng"/>
              <a:t>Quand y penser ?</a:t>
            </a:r>
            <a:r>
              <a:rPr lang="fr-FR" i="1" dirty="0"/>
              <a:t> </a:t>
            </a:r>
            <a:endParaRPr lang="en-US" dirty="0"/>
          </a:p>
          <a:p>
            <a:pPr marL="285750" indent="-285750">
              <a:buFont typeface="Aptos"/>
              <a:buChar char="•"/>
            </a:pPr>
            <a:r>
              <a:rPr lang="fr-FR"/>
              <a:t>MVPS et cirrhose inexpliquée </a:t>
            </a:r>
            <a:endParaRPr lang="en-US"/>
          </a:p>
          <a:p>
            <a:pPr marL="285750" indent="-285750">
              <a:buFont typeface="Aptos"/>
              <a:buChar char="•"/>
            </a:pPr>
            <a:r>
              <a:rPr lang="fr-FR"/>
              <a:t>Âge précoce</a:t>
            </a:r>
            <a:endParaRPr lang="en-US"/>
          </a:p>
          <a:p>
            <a:pPr marL="285750" indent="-285750">
              <a:buFont typeface="Aptos"/>
              <a:buChar char="•"/>
            </a:pPr>
            <a:r>
              <a:rPr lang="fr-FR"/>
              <a:t>Atteintes extra-hépatiques</a:t>
            </a:r>
            <a:endParaRPr lang="en-US"/>
          </a:p>
          <a:p>
            <a:pPr marL="285750" indent="-285750">
              <a:buFont typeface="Aptos"/>
              <a:buChar char="•"/>
            </a:pPr>
            <a:r>
              <a:rPr lang="fr-FR" dirty="0"/>
              <a:t>Contexte familial</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11</a:t>
            </a:fld>
            <a:endParaRPr lang="fr-FR"/>
          </a:p>
        </p:txBody>
      </p:sp>
    </p:spTree>
    <p:extLst>
      <p:ext uri="{BB962C8B-B14F-4D97-AF65-F5344CB8AC3E}">
        <p14:creationId xmlns:p14="http://schemas.microsoft.com/office/powerpoint/2010/main" val="47900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u="sng"/>
              <a:t>Comment faire le diagnostic ? </a:t>
            </a:r>
            <a:endParaRPr lang="en-US"/>
          </a:p>
          <a:p>
            <a:endParaRPr lang="fr-FR" i="1" u="sng" dirty="0"/>
          </a:p>
          <a:p>
            <a:pPr marL="285750" indent="-285750">
              <a:buFont typeface="Aptos"/>
              <a:buChar char="•"/>
            </a:pPr>
            <a:r>
              <a:rPr lang="fr-FR" b="1" u="sng"/>
              <a:t>Rechercher le gène </a:t>
            </a:r>
            <a:r>
              <a:rPr lang="fr-FR"/>
              <a:t>:</a:t>
            </a:r>
            <a:endParaRPr lang="en-US"/>
          </a:p>
          <a:p>
            <a:pPr marL="742950" lvl="2" indent="-285750">
              <a:buFont typeface="Wingdings"/>
              <a:buChar char="§"/>
            </a:pPr>
            <a:r>
              <a:rPr lang="fr-FR" u="sng"/>
              <a:t>Avantage </a:t>
            </a:r>
            <a:r>
              <a:rPr lang="fr-FR"/>
              <a:t>: technique de NGS fiable </a:t>
            </a:r>
            <a:endParaRPr lang="en-US">
              <a:ea typeface="Calibri" panose="020F0502020204030204"/>
              <a:cs typeface="Calibri" panose="020F0502020204030204"/>
            </a:endParaRPr>
          </a:p>
          <a:p>
            <a:pPr marL="742950" lvl="2" indent="-285750">
              <a:buFont typeface="Wingdings"/>
              <a:buChar char="§"/>
            </a:pPr>
            <a:r>
              <a:rPr lang="fr-FR" u="sng"/>
              <a:t>Inconvénient </a:t>
            </a:r>
            <a:r>
              <a:rPr lang="fr-FR"/>
              <a:t>: se limite à un panel d’atteintes déjà connues avec une mutation causale souvent non identifiée.</a:t>
            </a:r>
            <a:endParaRPr lang="en-US">
              <a:ea typeface="Calibri" panose="020F0502020204030204"/>
              <a:cs typeface="Calibri" panose="020F0502020204030204"/>
            </a:endParaRPr>
          </a:p>
          <a:p>
            <a:pPr marL="285750" indent="-285750">
              <a:buFont typeface="Aptos"/>
              <a:buChar char="•"/>
            </a:pPr>
            <a:r>
              <a:rPr lang="fr-FR" b="1" u="sng" dirty="0"/>
              <a:t>Mesurer la longueur des télomères</a:t>
            </a:r>
            <a:r>
              <a:rPr lang="fr-FR" dirty="0"/>
              <a:t> : </a:t>
            </a:r>
            <a:endParaRPr lang="en-US" dirty="0"/>
          </a:p>
          <a:p>
            <a:pPr marL="742950" lvl="2" indent="-285750">
              <a:buFont typeface="Wingdings"/>
              <a:buChar char="§"/>
            </a:pPr>
            <a:r>
              <a:rPr lang="fr-FR" u="sng" dirty="0"/>
              <a:t>Avantages </a:t>
            </a:r>
            <a:r>
              <a:rPr lang="fr-FR" dirty="0"/>
              <a:t>: mesure directe et comparaison à abaques d’âge et de sexe équivalent</a:t>
            </a:r>
            <a:endParaRPr lang="en-US" dirty="0">
              <a:ea typeface="Calibri" panose="020F0502020204030204"/>
              <a:cs typeface="Calibri" panose="020F0502020204030204"/>
            </a:endParaRPr>
          </a:p>
          <a:p>
            <a:pPr marL="742950" lvl="2" indent="-285750">
              <a:buFont typeface="Wingdings"/>
              <a:buChar char="§"/>
            </a:pPr>
            <a:r>
              <a:rPr lang="fr-FR" u="sng" dirty="0"/>
              <a:t>Inconvénients </a:t>
            </a:r>
            <a:r>
              <a:rPr lang="fr-FR" dirty="0"/>
              <a:t>: se réalise dans les leucocytes circulants et non dans le tissu atteint. Ce sont des techniques difficiles de réalisation avec une mesure par flow-FISH en France. </a:t>
            </a:r>
            <a:endParaRPr lang="en-US" dirty="0">
              <a:ea typeface="Calibri" panose="020F0502020204030204"/>
              <a:cs typeface="Calibri" panose="020F0502020204030204"/>
            </a:endParaRPr>
          </a:p>
          <a:p>
            <a:pPr lvl="1"/>
            <a:endParaRPr lang="fr-FR"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12</a:t>
            </a:fld>
            <a:endParaRPr lang="fr-FR"/>
          </a:p>
        </p:txBody>
      </p:sp>
    </p:spTree>
    <p:extLst>
      <p:ext uri="{BB962C8B-B14F-4D97-AF65-F5344CB8AC3E}">
        <p14:creationId xmlns:p14="http://schemas.microsoft.com/office/powerpoint/2010/main" val="275298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L’essentiel de la prise en charge est multidisciplinaire et consiste en : prévention des </a:t>
            </a:r>
            <a:r>
              <a:rPr lang="fr-FR" dirty="0" err="1"/>
              <a:t>co-facteurs</a:t>
            </a:r>
            <a:r>
              <a:rPr lang="fr-FR" dirty="0"/>
              <a:t>, la recherche d’atteintes associées, le dépistage de cancer, </a:t>
            </a:r>
            <a:r>
              <a:rPr lang="fr-FR" b="1" dirty="0"/>
              <a:t>conseil génétiques important </a:t>
            </a:r>
            <a:r>
              <a:rPr lang="fr-FR" dirty="0"/>
              <a:t>(phénomène d’anticipation)</a:t>
            </a:r>
            <a:r>
              <a:rPr lang="fr-FR" b="1" dirty="0"/>
              <a:t>, soutien psychologique</a:t>
            </a:r>
            <a:r>
              <a:rPr lang="fr-FR" dirty="0"/>
              <a:t>. </a:t>
            </a:r>
            <a:endParaRPr lang="en-US" dirty="0"/>
          </a:p>
          <a:p>
            <a:endParaRPr lang="en-US" dirty="0"/>
          </a:p>
          <a:p>
            <a:r>
              <a:rPr lang="fr-FR" u="sng" dirty="0"/>
              <a:t>Prise en charge médicamenteuse (en cours d’étude) </a:t>
            </a:r>
            <a:r>
              <a:rPr lang="fr-FR" dirty="0"/>
              <a:t>: </a:t>
            </a:r>
            <a:endParaRPr lang="en-US" dirty="0"/>
          </a:p>
          <a:p>
            <a:pPr marL="285750" indent="-285750">
              <a:buFont typeface="Aptos"/>
              <a:buChar char="•"/>
            </a:pPr>
            <a:r>
              <a:rPr lang="fr-FR" u="sng" dirty="0"/>
              <a:t>DANAZOL </a:t>
            </a:r>
            <a:r>
              <a:rPr lang="fr-FR" dirty="0"/>
              <a:t>: c’est un androgène de synthèse qui a montré dans une étude prospective de 27 patients, (</a:t>
            </a:r>
            <a:r>
              <a:rPr lang="fr-FR" i="1" u="sng" dirty="0" err="1"/>
              <a:t>Townsley</a:t>
            </a:r>
            <a:r>
              <a:rPr lang="fr-FR" i="1" u="sng" dirty="0"/>
              <a:t> et al, NEJM 2016</a:t>
            </a:r>
            <a:r>
              <a:rPr lang="fr-FR" dirty="0"/>
              <a:t>), une amélioration des lésions hématologiques à 3 mois (79%) et une stabilisation des lésions pulmonaires dues aux </a:t>
            </a:r>
            <a:r>
              <a:rPr lang="fr-FR" dirty="0" err="1"/>
              <a:t>téloméropathies</a:t>
            </a:r>
            <a:r>
              <a:rPr lang="fr-FR" dirty="0"/>
              <a:t>. Il a été retrouvé une augmentation de la longueur des télomères (44%). Cependant, le DANAZOL est associé à des effets indésirables hépatiques et à un risque accru de thrombose veineuse.  ANDROTELO, un essai de phase I/II, est en cours en France et montre actuellement un bénéfice incertain. </a:t>
            </a:r>
            <a:endParaRPr lang="en-US" dirty="0"/>
          </a:p>
          <a:p>
            <a:pPr marL="285750" indent="-285750">
              <a:buFont typeface="Aptos"/>
              <a:buChar char="•"/>
            </a:pPr>
            <a:r>
              <a:rPr lang="fr-FR" u="sng" dirty="0"/>
              <a:t>Inhibiteurs de PAPD5</a:t>
            </a:r>
            <a:r>
              <a:rPr lang="fr-FR" dirty="0"/>
              <a:t> : réactivation de l’activité des télomérases et allongement des télomères dans des modèles animaux et cellulaires de dyskératose congénitale.</a:t>
            </a:r>
            <a:endParaRPr lang="en-US" dirty="0"/>
          </a:p>
          <a:p>
            <a:pPr marL="285750" indent="-285750">
              <a:buFont typeface="Aptos"/>
              <a:buChar char="•"/>
            </a:pPr>
            <a:r>
              <a:rPr lang="fr-FR" u="sng" dirty="0"/>
              <a:t>TA-65</a:t>
            </a:r>
            <a:r>
              <a:rPr lang="fr-FR" dirty="0"/>
              <a:t> : résultats intéressants dans la réactivation des télomérases en post-infarctus du myocarde permettant une possible diminution de la senescence cellulaire.</a:t>
            </a:r>
            <a:endParaRPr lang="en-US" dirty="0"/>
          </a:p>
          <a:p>
            <a:endParaRPr lang="fr-FR" dirty="0">
              <a:ea typeface="Calibri" panose="020F0502020204030204"/>
              <a:cs typeface="Calibri" panose="020F0502020204030204"/>
            </a:endParaRPr>
          </a:p>
          <a:p>
            <a:r>
              <a:rPr lang="fr-FR" dirty="0"/>
              <a:t>Actuellement, aucun de ces traitements n’est étudié pour les atteintes hépatiques et aucun résultat n’est suffisant pour justifier des prescriptions hors essai clinique. </a:t>
            </a:r>
            <a:endParaRPr lang="en-US" dirty="0"/>
          </a:p>
          <a:p>
            <a:r>
              <a:rPr lang="fr-FR" dirty="0"/>
              <a:t>L’inactivation des télomérases présente également un potentiel thérapeutique important en oncologie qui reste à explorer dans les prochaines décennies. </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13</a:t>
            </a:fld>
            <a:endParaRPr lang="fr-FR"/>
          </a:p>
        </p:txBody>
      </p:sp>
    </p:spTree>
    <p:extLst>
      <p:ext uri="{BB962C8B-B14F-4D97-AF65-F5344CB8AC3E}">
        <p14:creationId xmlns:p14="http://schemas.microsoft.com/office/powerpoint/2010/main" val="3347770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gold standard thérapeutique actuel est une prise en charge par greffe d’organe (greffe de moelle osseuse, transplantation pulmonaire et transplantation hépatique)</a:t>
            </a:r>
            <a:endParaRPr lang="en-US" dirty="0"/>
          </a:p>
          <a:p>
            <a:r>
              <a:rPr lang="fr-FR"/>
              <a:t>Une évaluation précoce à la greffe hépatique est nécessaire du fait de l’aggravation progressive des symptômes extra-hépatiques pouvant devenir des contre-indications à la transplantation hépatique seule (fibrose pulmonaire, ostéoporose sévère)</a:t>
            </a:r>
            <a:endParaRPr lang="en-US" dirty="0"/>
          </a:p>
          <a:p>
            <a:endParaRPr lang="en-US" dirty="0"/>
          </a:p>
          <a:p>
            <a:r>
              <a:rPr lang="fr-FR"/>
              <a:t>La survie à 5 ans sans transplantation hépatique était de 69% (</a:t>
            </a:r>
            <a:r>
              <a:rPr lang="fr-FR" i="1"/>
              <a:t>Sidali, et al. Hepatolgy 2023)</a:t>
            </a:r>
            <a:r>
              <a:rPr lang="fr-FR"/>
              <a:t>, avec une grande disparité si le FIB4 &gt; 3,25 et/ou qu’il y existe d’autres co-facteur de maladie hépatique chronique. ￼</a:t>
            </a:r>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14</a:t>
            </a:fld>
            <a:endParaRPr lang="fr-FR"/>
          </a:p>
        </p:txBody>
      </p:sp>
    </p:spTree>
    <p:extLst>
      <p:ext uri="{BB962C8B-B14F-4D97-AF65-F5344CB8AC3E}">
        <p14:creationId xmlns:p14="http://schemas.microsoft.com/office/powerpoint/2010/main" val="922351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a typeface="Calibri"/>
                <a:cs typeface="Calibri"/>
              </a:rPr>
              <a:t>En conclusion, les téloméropathies sont des maladies rares à pénétrance incomplète probablement sous diagnostiquées. </a:t>
            </a:r>
            <a:endParaRPr lang="fr-FR"/>
          </a:p>
          <a:p>
            <a:r>
              <a:rPr lang="en-US">
                <a:ea typeface="Calibri"/>
                <a:cs typeface="Calibri"/>
              </a:rPr>
              <a:t>Il faut se poser la question du diagnostic lorsque que l'histoire de la maladie est inhabituelle, fréquemment précoce et s'intégrant dans une histoire familiale. </a:t>
            </a:r>
          </a:p>
          <a:p>
            <a:r>
              <a:rPr lang="en-US">
                <a:ea typeface="Calibri"/>
                <a:cs typeface="Calibri"/>
              </a:rPr>
              <a:t>La prise en charge doit être multidisciplinaire avec une évaluation précoce à la transplantation hépatique afin de ne pas être limitée par les atteintes d'organes extra-hépatiques. </a:t>
            </a:r>
          </a:p>
          <a:p>
            <a:r>
              <a:rPr lang="en-US">
                <a:ea typeface="Calibri"/>
                <a:cs typeface="Calibri"/>
              </a:rPr>
              <a:t>La place du conseil génétique est </a:t>
            </a:r>
            <a:r>
              <a:rPr lang="en-US" b="1">
                <a:ea typeface="Calibri"/>
                <a:cs typeface="Calibri"/>
              </a:rPr>
              <a:t>essentielle </a:t>
            </a:r>
            <a:r>
              <a:rPr lang="en-US">
                <a:ea typeface="Calibri"/>
                <a:cs typeface="Calibri"/>
              </a:rPr>
              <a:t>du fait du phénomène d'anticipation. </a:t>
            </a:r>
            <a:endParaRPr lang="en-US"/>
          </a:p>
          <a:p>
            <a:endParaRPr lang="en-US" dirty="0">
              <a:ea typeface="Calibri"/>
              <a:cs typeface="Calibri"/>
            </a:endParaRPr>
          </a:p>
          <a:p>
            <a:r>
              <a:rPr lang="en-US">
                <a:ea typeface="Calibri"/>
                <a:cs typeface="Calibri"/>
              </a:rPr>
              <a:t>Actuellement, les traitements symptomatiques sont limités à la greffe, les décennies à venir devraient permettre de développer des traitements curatifs. </a:t>
            </a:r>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15</a:t>
            </a:fld>
            <a:endParaRPr lang="fr-FR"/>
          </a:p>
        </p:txBody>
      </p:sp>
    </p:spTree>
    <p:extLst>
      <p:ext uri="{BB962C8B-B14F-4D97-AF65-F5344CB8AC3E}">
        <p14:creationId xmlns:p14="http://schemas.microsoft.com/office/powerpoint/2010/main" val="2768481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découverte des télomères est une avancée scientifique majeure, ayant été récompensée du Prix Nobel de Médecine en 2009, que l’on doit à trois chercheurs : Elisabeth Blackburn, Carol </a:t>
            </a:r>
            <a:r>
              <a:rPr lang="fr-FR" dirty="0" err="1"/>
              <a:t>Greider</a:t>
            </a:r>
            <a:r>
              <a:rPr lang="fr-FR" dirty="0"/>
              <a:t> et John Szostak. </a:t>
            </a:r>
            <a:endParaRPr lang="en-US" dirty="0"/>
          </a:p>
          <a:p>
            <a:endParaRPr lang="fr-FR" dirty="0"/>
          </a:p>
          <a:p>
            <a:r>
              <a:rPr lang="fr-FR" dirty="0"/>
              <a:t>Les télomères sont des séquences </a:t>
            </a:r>
            <a:r>
              <a:rPr lang="fr-FR" dirty="0" err="1"/>
              <a:t>hexanucléotidiques</a:t>
            </a:r>
            <a:r>
              <a:rPr lang="fr-FR" dirty="0"/>
              <a:t> (TTAGGG) répétées, non codantes, qui permettent une perte de paire de bases à chaque division cellulaire sans conséquence sur l’intégrité du génome. Dans les cellules humaines, les télomères se composent de centaines à milliers de répétitions en tandem. </a:t>
            </a:r>
            <a:endParaRPr lang="en-US" dirty="0">
              <a:ea typeface="Calibri"/>
              <a:cs typeface="Calibri"/>
            </a:endParaRPr>
          </a:p>
          <a:p>
            <a:endParaRPr lang="fr-FR" dirty="0"/>
          </a:p>
          <a:p>
            <a:r>
              <a:rPr lang="fr-FR" dirty="0"/>
              <a:t>La protection des télomères est assurée par la présence de boucles, ainsi que par des protéines </a:t>
            </a:r>
            <a:r>
              <a:rPr lang="fr-FR" dirty="0" err="1"/>
              <a:t>shelterines</a:t>
            </a:r>
            <a:r>
              <a:rPr lang="fr-FR" dirty="0"/>
              <a:t> qui recouvrent la séquence d'ADN télomérique et servent de signal moléculaire pour empêcher la machinerie de réparation de l'ADN cellulaire de confondre les télomères avec des ruptures double-brin de l'ADN. </a:t>
            </a:r>
            <a:endParaRPr lang="en-US"/>
          </a:p>
          <a:p>
            <a:endParaRPr lang="fr-FR" dirty="0"/>
          </a:p>
          <a:p>
            <a:r>
              <a:rPr lang="fr-FR" dirty="0"/>
              <a:t>La </a:t>
            </a:r>
            <a:r>
              <a:rPr lang="fr-FR" dirty="0" err="1"/>
              <a:t>télomèrase</a:t>
            </a:r>
            <a:r>
              <a:rPr lang="fr-FR" dirty="0"/>
              <a:t> est un complexe enzymatique ribonucléoprotéique catalysant l'élongation des télomères. Elle permet le maintien des télomères à une longueur stable.</a:t>
            </a:r>
            <a:endParaRPr lang="en-US">
              <a:ea typeface="Calibri"/>
              <a:cs typeface="Calibri"/>
            </a:endParaRPr>
          </a:p>
          <a:p>
            <a:endParaRPr lang="fr-FR" dirty="0"/>
          </a:p>
          <a:p>
            <a:r>
              <a:rPr lang="fr-FR" dirty="0"/>
              <a:t>La transcriptase inverse de la télomérase (TERT) utilise le composant ARN de la télomérase (TERC) comme modèle pour synthétiser l'ADN télomérique. L'unité catalytique de la télomérase contient deux copies de chaque TERT, TERC et </a:t>
            </a:r>
            <a:r>
              <a:rPr lang="fr-FR" dirty="0" err="1"/>
              <a:t>dyskérine</a:t>
            </a:r>
            <a:r>
              <a:rPr lang="fr-FR" dirty="0"/>
              <a:t> (codée par le gène DKC1), ainsi que des protéines qui stabilisent le complexe.</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3</a:t>
            </a:fld>
            <a:endParaRPr lang="fr-FR"/>
          </a:p>
        </p:txBody>
      </p:sp>
    </p:spTree>
    <p:extLst>
      <p:ext uri="{BB962C8B-B14F-4D97-AF65-F5344CB8AC3E}">
        <p14:creationId xmlns:p14="http://schemas.microsoft.com/office/powerpoint/2010/main" val="152167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Les télomérases sont spontanément exprimées dans les cellules </a:t>
            </a:r>
            <a:r>
              <a:rPr lang="fr-FR" err="1"/>
              <a:t>foetales</a:t>
            </a:r>
            <a:r>
              <a:rPr lang="fr-FR" dirty="0"/>
              <a:t> et certaines cellules à fort potentiel prolifératif, permettant ainsi de nombreuses divisions cellulaires sans perte de matériel génétique. </a:t>
            </a:r>
            <a:endParaRPr lang="en-US"/>
          </a:p>
          <a:p>
            <a:endParaRPr lang="fr-FR" dirty="0"/>
          </a:p>
          <a:p>
            <a:r>
              <a:rPr lang="fr-FR"/>
              <a:t>Dans les cellules somatiques, les télomérases sont inactivées, entrainant une attrition télomérique à chaque division cellulaire. Cette attrition télomérique est observable sur les leucocytes circulants. Elle est responsable de la mortalité après 60 ans par vieillissement physiologique et pathologique.</a:t>
            </a:r>
            <a:endParaRPr lang="fr-FR">
              <a:ea typeface="Calibri"/>
              <a:cs typeface="Calibri"/>
            </a:endParaRPr>
          </a:p>
          <a:p>
            <a:endParaRPr lang="fr-FR" dirty="0"/>
          </a:p>
          <a:p>
            <a:r>
              <a:rPr lang="fr-FR"/>
              <a:t>Lorsque qu’une insuffisance télomérique apparait, il est alors envoyé un message d’activation aux voies de dommage de l’ADN (voie p53-) entrainant des altérations mitochondriales et la mise en place de signaux pro-inflammatoires responsables d’une apoptose ou d’une sénescence cellulaire.</a:t>
            </a:r>
            <a:endParaRPr lang="fr-FR">
              <a:ea typeface="Calibri"/>
              <a:cs typeface="Calibri"/>
            </a:endParaRPr>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4</a:t>
            </a:fld>
            <a:endParaRPr lang="fr-FR"/>
          </a:p>
        </p:txBody>
      </p:sp>
    </p:spTree>
    <p:extLst>
      <p:ext uri="{BB962C8B-B14F-4D97-AF65-F5344CB8AC3E}">
        <p14:creationId xmlns:p14="http://schemas.microsoft.com/office/powerpoint/2010/main" val="172348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vieillissement pathologique regroupe des atteintes diverses (démences, maladie cardio-vasculaires, dysfonctions endocriniennes, malabsorption intestinale). </a:t>
            </a:r>
            <a:endParaRPr lang="en-US"/>
          </a:p>
          <a:p>
            <a:endParaRPr lang="fr-FR" dirty="0"/>
          </a:p>
          <a:p>
            <a:r>
              <a:rPr lang="fr-FR"/>
              <a:t>La longueur des télomères dépend de facteurs intrinsèques comme le sexe, avec une longueur télomérique plus importante chez les femmes, ou de facteurs extrinsèques comme le tabac et l’alcool.</a:t>
            </a:r>
            <a:endParaRPr lang="en-US"/>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5</a:t>
            </a:fld>
            <a:endParaRPr lang="fr-FR"/>
          </a:p>
        </p:txBody>
      </p:sp>
    </p:spTree>
    <p:extLst>
      <p:ext uri="{BB962C8B-B14F-4D97-AF65-F5344CB8AC3E}">
        <p14:creationId xmlns:p14="http://schemas.microsoft.com/office/powerpoint/2010/main" val="72318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u="sng" dirty="0"/>
              <a:t>Définition </a:t>
            </a:r>
            <a:r>
              <a:rPr lang="fr-FR" dirty="0"/>
              <a:t>: “Une </a:t>
            </a:r>
            <a:r>
              <a:rPr lang="fr-FR" dirty="0" err="1"/>
              <a:t>téloméropathie</a:t>
            </a:r>
            <a:r>
              <a:rPr lang="fr-FR" dirty="0"/>
              <a:t> est définie par une atteinte constitutionnelle inactivatrice d’un gène parmi ceux impliqués dans la synthèse ou la maintenance des télomères”</a:t>
            </a:r>
            <a:endParaRPr lang="en-US" dirty="0"/>
          </a:p>
          <a:p>
            <a:endParaRPr lang="fr-FR" dirty="0"/>
          </a:p>
          <a:p>
            <a:r>
              <a:rPr lang="fr-FR" dirty="0"/>
              <a:t>Il a été identifié des mutations constitutionnelles :</a:t>
            </a:r>
            <a:endParaRPr lang="en-US" dirty="0"/>
          </a:p>
          <a:p>
            <a:pPr marL="285750" indent="-285750">
              <a:buFont typeface="Aptos"/>
              <a:buChar char="•"/>
            </a:pPr>
            <a:r>
              <a:rPr lang="fr-FR" u="sng" dirty="0"/>
              <a:t>Du complexe du </a:t>
            </a:r>
            <a:r>
              <a:rPr lang="fr-FR" u="sng" dirty="0" err="1"/>
              <a:t>Shelterin</a:t>
            </a:r>
            <a:r>
              <a:rPr lang="fr-FR" dirty="0"/>
              <a:t> : TINF2 </a:t>
            </a:r>
            <a:endParaRPr lang="en-US" dirty="0"/>
          </a:p>
          <a:p>
            <a:pPr marL="285750" indent="-285750">
              <a:buFont typeface="Aptos"/>
              <a:buChar char="•"/>
            </a:pPr>
            <a:r>
              <a:rPr lang="fr-FR" u="sng" dirty="0"/>
              <a:t>Du complexe de la télomérase </a:t>
            </a:r>
            <a:r>
              <a:rPr lang="fr-FR" dirty="0"/>
              <a:t>: TERT, TERC, NHP2, NOP10 et DKC1, première mutation découverte responsable d’une anomalie de production de la </a:t>
            </a:r>
            <a:r>
              <a:rPr lang="fr-FR" dirty="0" err="1"/>
              <a:t>dyskérine</a:t>
            </a:r>
            <a:r>
              <a:rPr lang="fr-FR" dirty="0"/>
              <a:t> entrainant la dyskératose congénitale.</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6</a:t>
            </a:fld>
            <a:endParaRPr lang="fr-FR"/>
          </a:p>
        </p:txBody>
      </p:sp>
    </p:spTree>
    <p:extLst>
      <p:ext uri="{BB962C8B-B14F-4D97-AF65-F5344CB8AC3E}">
        <p14:creationId xmlns:p14="http://schemas.microsoft.com/office/powerpoint/2010/main" val="834111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dyskératose congénitale est la cheffe de file des </a:t>
            </a:r>
            <a:r>
              <a:rPr lang="fr-FR" dirty="0" err="1"/>
              <a:t>téloméropathies</a:t>
            </a:r>
            <a:r>
              <a:rPr lang="fr-FR" dirty="0"/>
              <a:t>, elle combine des atteintes cutanéo-muqueuse (troubles de la pigmentation, leucoplasie linguale), hématologiques (aplasie médullaire, leucémie) et des phanères (dystrophie unguéal). </a:t>
            </a:r>
            <a:endParaRPr lang="en-US" dirty="0"/>
          </a:p>
          <a:p>
            <a:endParaRPr lang="fr-FR" dirty="0"/>
          </a:p>
          <a:p>
            <a:r>
              <a:rPr lang="fr-FR" dirty="0"/>
              <a:t>On retrouve d’autres atteinte d’organe multiples avec : </a:t>
            </a:r>
            <a:endParaRPr lang="en-US" dirty="0"/>
          </a:p>
          <a:p>
            <a:pPr marL="285750" indent="-285750">
              <a:buFont typeface="Aptos"/>
              <a:buChar char="•"/>
            </a:pPr>
            <a:r>
              <a:rPr lang="fr-FR" u="sng" dirty="0"/>
              <a:t>Atteintes pulmonaires</a:t>
            </a:r>
            <a:r>
              <a:rPr lang="fr-FR" dirty="0"/>
              <a:t> : fibroses,</a:t>
            </a:r>
            <a:endParaRPr lang="fr-FR" dirty="0">
              <a:ea typeface="Calibri"/>
              <a:cs typeface="Calibri"/>
            </a:endParaRPr>
          </a:p>
          <a:p>
            <a:pPr marL="285750" indent="-285750">
              <a:buFont typeface="Aptos"/>
              <a:buChar char="•"/>
            </a:pPr>
            <a:r>
              <a:rPr lang="fr-FR" u="sng" dirty="0"/>
              <a:t>Atteintes hématologiques</a:t>
            </a:r>
            <a:r>
              <a:rPr lang="fr-FR" dirty="0"/>
              <a:t> : syndrome myélodysplasique, aplasie </a:t>
            </a:r>
            <a:r>
              <a:rPr lang="fr-FR" err="1"/>
              <a:t>médulaire</a:t>
            </a:r>
            <a:endParaRPr lang="fr-FR" err="1">
              <a:ea typeface="Calibri"/>
              <a:cs typeface="Calibri"/>
            </a:endParaRPr>
          </a:p>
          <a:p>
            <a:pPr marL="285750" indent="-285750">
              <a:buFont typeface="Aptos"/>
              <a:buChar char="•"/>
            </a:pPr>
            <a:r>
              <a:rPr lang="fr-FR" u="sng" dirty="0"/>
              <a:t>Atteintes ophtalmologiques</a:t>
            </a:r>
            <a:r>
              <a:rPr lang="fr-FR" dirty="0"/>
              <a:t> : maladie vasculaire de la rétine </a:t>
            </a:r>
            <a:endParaRPr lang="fr-FR" dirty="0">
              <a:ea typeface="Calibri"/>
              <a:cs typeface="Calibri"/>
            </a:endParaRPr>
          </a:p>
          <a:p>
            <a:pPr marL="285750" indent="-285750">
              <a:buFont typeface="Aptos"/>
              <a:buChar char="•"/>
            </a:pPr>
            <a:r>
              <a:rPr lang="fr-FR" u="sng" dirty="0"/>
              <a:t>Atteintes hépatiques </a:t>
            </a:r>
            <a:r>
              <a:rPr lang="fr-FR" dirty="0"/>
              <a:t>: cirrhose, maladie vasculaire du foie.</a:t>
            </a:r>
            <a:endParaRPr lang="fr-FR" dirty="0">
              <a:ea typeface="Calibri"/>
              <a:cs typeface="Calibri"/>
            </a:endParaRPr>
          </a:p>
          <a:p>
            <a:endParaRPr lang="fr-FR" dirty="0">
              <a:ea typeface="Calibri"/>
              <a:cs typeface="Calibri"/>
            </a:endParaRPr>
          </a:p>
          <a:p>
            <a:r>
              <a:rPr lang="fr-FR" dirty="0"/>
              <a:t>Les patients avec une mutation sur un gène de la télomérase transmettent leurs télomères courts à leurs descendances indépendamment de la transmission de la mutation. Cela explique le </a:t>
            </a:r>
            <a:r>
              <a:rPr lang="fr-FR" b="1" dirty="0"/>
              <a:t>phénomène d’anticipation</a:t>
            </a:r>
            <a:r>
              <a:rPr lang="fr-FR" dirty="0"/>
              <a:t>, soit la survenue à un âge plus précoce des atteintes et une aggravation phénotypique au fil des générations.</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7</a:t>
            </a:fld>
            <a:endParaRPr lang="fr-FR"/>
          </a:p>
        </p:txBody>
      </p:sp>
    </p:spTree>
    <p:extLst>
      <p:ext uri="{BB962C8B-B14F-4D97-AF65-F5344CB8AC3E}">
        <p14:creationId xmlns:p14="http://schemas.microsoft.com/office/powerpoint/2010/main" val="265700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 Les atteintes hépatiques des </a:t>
            </a:r>
            <a:r>
              <a:rPr lang="fr-FR" dirty="0" err="1"/>
              <a:t>téloméropathies</a:t>
            </a:r>
            <a:r>
              <a:rPr lang="fr-FR" dirty="0"/>
              <a:t> ont été étudié initialement sur des modèles murins. </a:t>
            </a:r>
            <a:endParaRPr lang="en-US" dirty="0"/>
          </a:p>
          <a:p>
            <a:r>
              <a:rPr lang="fr-FR"/>
              <a:t> Dès les années 2000, il a été mis en évidence une formation accélérée de cirrhose chez des souris mutées sur TERC, la transcriptase inverse de la télomérase.</a:t>
            </a:r>
            <a:endParaRPr lang="fr-FR" b="1" u="sng">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8</a:t>
            </a:fld>
            <a:endParaRPr lang="fr-FR"/>
          </a:p>
        </p:txBody>
      </p:sp>
    </p:spTree>
    <p:extLst>
      <p:ext uri="{BB962C8B-B14F-4D97-AF65-F5344CB8AC3E}">
        <p14:creationId xmlns:p14="http://schemas.microsoft.com/office/powerpoint/2010/main" val="246677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Chez l’homme, il a été montré que la diminution d’expression de TERT et le raccourcissement télomérique étaient liés à l’apparition d’hépatopathies chroniques et de cirrhoses. </a:t>
            </a:r>
            <a:endParaRPr lang="en-US" dirty="0"/>
          </a:p>
          <a:p>
            <a:endParaRPr lang="fr-FR" dirty="0"/>
          </a:p>
          <a:p>
            <a:r>
              <a:rPr lang="fr-FR" dirty="0"/>
              <a:t>Certains facteurs ont été mis en évidence comme responsables d’un raccourcissement télomériques dans le tissu hépatique : la consommation d’alcool, l’âge, la présence d’une cirrhose. En parallèle, le sexe féminin semble toujours être un facteur protecteur. </a:t>
            </a:r>
            <a:endParaRPr lang="en-US" dirty="0"/>
          </a:p>
          <a:p>
            <a:endParaRPr lang="fr-FR" dirty="0"/>
          </a:p>
          <a:p>
            <a:r>
              <a:rPr lang="fr-FR" dirty="0"/>
              <a:t>Il a été montré une réactivation de la télomérase dans les tissus hépatiques permettant un échappement à la mort cellulaire des cellules altérées, responsable d’une poursuite de la prolifération cellulaire causant des transformations malignes. </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9</a:t>
            </a:fld>
            <a:endParaRPr lang="fr-FR"/>
          </a:p>
        </p:txBody>
      </p:sp>
    </p:spTree>
    <p:extLst>
      <p:ext uri="{BB962C8B-B14F-4D97-AF65-F5344CB8AC3E}">
        <p14:creationId xmlns:p14="http://schemas.microsoft.com/office/powerpoint/2010/main" val="232519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vieillissement et la limitation du potentiel de division cellulaire entrainent des altérations cellulaires selon deux voies identifiées : </a:t>
            </a:r>
            <a:endParaRPr lang="en-US" dirty="0"/>
          </a:p>
          <a:p>
            <a:pPr marL="285750" indent="-285750">
              <a:buFont typeface="Aptos"/>
              <a:buChar char="•"/>
            </a:pPr>
            <a:r>
              <a:rPr lang="fr-FR" dirty="0"/>
              <a:t>Une </a:t>
            </a:r>
            <a:r>
              <a:rPr lang="fr-FR" b="1" dirty="0"/>
              <a:t>altération des cellules endothéliales</a:t>
            </a:r>
            <a:r>
              <a:rPr lang="fr-FR" dirty="0"/>
              <a:t> responsable d’une senescence cellulaire provoquant des maladies porto-sinusoïdales du foie. Les lésions endothéliales ont également été décrites dans des atteintes cardio-vasculaires associées à des lésions ischémiques cardiaques et à une augmentation de la mortalité globale. ￼</a:t>
            </a:r>
            <a:r>
              <a:rPr lang="en-US" dirty="0"/>
              <a:t> </a:t>
            </a:r>
          </a:p>
          <a:p>
            <a:pPr marL="285750" indent="-285750">
              <a:buFont typeface="Aptos"/>
              <a:buChar char="•"/>
            </a:pPr>
            <a:r>
              <a:rPr lang="fr-FR" dirty="0"/>
              <a:t>Un </a:t>
            </a:r>
            <a:r>
              <a:rPr lang="fr-FR" b="1" dirty="0"/>
              <a:t>défaut de régénération hépatocytaire</a:t>
            </a:r>
            <a:r>
              <a:rPr lang="fr-FR" dirty="0"/>
              <a:t> responsable de l’activation des cellules stellaires productrices de collagène fibrillaire caractéristiques de la fibrose.</a:t>
            </a:r>
            <a:endParaRPr lang="en-US" dirty="0"/>
          </a:p>
          <a:p>
            <a:endParaRPr lang="en-US" dirty="0"/>
          </a:p>
          <a:p>
            <a:r>
              <a:rPr lang="fr-FR" b="1" u="sng" dirty="0"/>
              <a:t>Etude observationnelle multicentrique rétrospective</a:t>
            </a:r>
            <a:r>
              <a:rPr lang="fr-FR" dirty="0"/>
              <a:t> : </a:t>
            </a:r>
            <a:r>
              <a:rPr lang="fr-FR" i="1" dirty="0" err="1"/>
              <a:t>Sidali</a:t>
            </a:r>
            <a:r>
              <a:rPr lang="fr-FR" i="1" dirty="0"/>
              <a:t>, et al. 2023 </a:t>
            </a:r>
            <a:r>
              <a:rPr lang="fr-FR" i="1" dirty="0" err="1"/>
              <a:t>Hepatology</a:t>
            </a:r>
            <a:endParaRPr lang="en-US" i="1" dirty="0">
              <a:ea typeface="Calibri"/>
              <a:cs typeface="Calibri"/>
            </a:endParaRPr>
          </a:p>
          <a:p>
            <a:pPr marL="285750" indent="-285750">
              <a:buFont typeface="Aptos"/>
              <a:buChar char="•"/>
            </a:pPr>
            <a:r>
              <a:rPr lang="fr-FR" dirty="0"/>
              <a:t>Les deux voies lésionnelles identifiées sont responsables de deux phénotypes de malades probablement intriqués.</a:t>
            </a:r>
            <a:endParaRPr lang="en-US" dirty="0"/>
          </a:p>
          <a:p>
            <a:pPr marL="285750" indent="-285750">
              <a:buFont typeface="Aptos"/>
              <a:buChar char="•"/>
            </a:pPr>
            <a:r>
              <a:rPr lang="fr-FR" dirty="0"/>
              <a:t>Il a été démontré la présence d’une majorité de tableau de maladie vasculaire porto-sinusoïdale avec toutefois des atteintes fibrosantes à la biopsie non classique pour des MVPS. Il est fréquemment associé chez ces malades des atteintes hématologiques et cutanées (phénotype de dyskératose congénitale)</a:t>
            </a:r>
            <a:endParaRPr lang="en-US" dirty="0"/>
          </a:p>
          <a:p>
            <a:pPr marL="285750" indent="-285750">
              <a:buFont typeface="Aptos"/>
              <a:buChar char="•"/>
            </a:pPr>
            <a:r>
              <a:rPr lang="fr-FR" dirty="0"/>
              <a:t>En parallèle, on retrouve des patients avec un profil de fibrose hépatique. Histologiquement, il a été retrouvé chez ces patients d’authentiques cirrhoses avec des lésions de NASH pouvant être le résultat de d’évolution dans le temps d’une hépatopathie métabolique due aux </a:t>
            </a:r>
            <a:r>
              <a:rPr lang="fr-FR" dirty="0" err="1"/>
              <a:t>téloméropathies</a:t>
            </a:r>
            <a:r>
              <a:rPr lang="fr-FR" dirty="0"/>
              <a:t> (troubles de la régulation de l’insuline, diminution de l’activité physique par atteinte d’autres organes)</a:t>
            </a:r>
            <a:endParaRPr lang="en-US" dirty="0"/>
          </a:p>
          <a:p>
            <a:endParaRPr lang="fr-FR" dirty="0">
              <a:ea typeface="Calibri" panose="020F0502020204030204"/>
              <a:cs typeface="Calibri" panose="020F0502020204030204"/>
            </a:endParaRPr>
          </a:p>
          <a:p>
            <a:r>
              <a:rPr lang="fr-FR" b="1" dirty="0"/>
              <a:t>Ces deux phénotypes ne sont pas si distincts. </a:t>
            </a:r>
            <a:endParaRPr lang="en-US" dirty="0"/>
          </a:p>
          <a:p>
            <a:endParaRPr lang="fr-FR" b="1" dirty="0"/>
          </a:p>
          <a:p>
            <a:r>
              <a:rPr lang="fr-FR" dirty="0"/>
              <a:t>Les complications principales des atteintes hépatiques sont majoritairement des symptômes d’hypertension portale (ascite, hémorragie, SHP dans les formes sévères). On retrouve également des insuffisances hépato-cellulaires et plus rarement des lésions de CHC par </a:t>
            </a:r>
            <a:r>
              <a:rPr lang="fr-FR" dirty="0" err="1"/>
              <a:t>téloméropathie</a:t>
            </a:r>
            <a:r>
              <a:rPr lang="fr-FR" dirty="0"/>
              <a:t> puis réactivation de la télomérase (dans les deux phénotypes).</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343D361E-7947-4405-856B-7012F243571F}" type="slidenum">
              <a:t>10</a:t>
            </a:fld>
            <a:endParaRPr lang="fr-FR"/>
          </a:p>
        </p:txBody>
      </p:sp>
    </p:spTree>
    <p:extLst>
      <p:ext uri="{BB962C8B-B14F-4D97-AF65-F5344CB8AC3E}">
        <p14:creationId xmlns:p14="http://schemas.microsoft.com/office/powerpoint/2010/main" val="339236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AA990D93-B857-491D-3D15-4623321346FC}"/>
              </a:ext>
            </a:extLst>
          </p:cNvPr>
          <p:cNvSpPr/>
          <p:nvPr/>
        </p:nvSpPr>
        <p:spPr>
          <a:xfrm>
            <a:off x="14356056" y="9200804"/>
            <a:ext cx="184354" cy="249569"/>
          </a:xfrm>
          <a:prstGeom prst="ellipse">
            <a:avLst/>
          </a:prstGeom>
          <a:solidFill>
            <a:srgbClr val="FF9791"/>
          </a:solidFill>
          <a:ln>
            <a:solidFill>
              <a:srgbClr val="FF97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a:extLst>
              <a:ext uri="{FF2B5EF4-FFF2-40B4-BE49-F238E27FC236}">
                <a16:creationId xmlns:a16="http://schemas.microsoft.com/office/drawing/2014/main" id="{69EA71A7-05BE-2856-5E52-2A21727A9683}"/>
              </a:ext>
            </a:extLst>
          </p:cNvPr>
          <p:cNvSpPr/>
          <p:nvPr/>
        </p:nvSpPr>
        <p:spPr>
          <a:xfrm flipH="1">
            <a:off x="14201081" y="9611569"/>
            <a:ext cx="262130" cy="249569"/>
          </a:xfrm>
          <a:prstGeom prst="ellipse">
            <a:avLst/>
          </a:prstGeom>
          <a:solidFill>
            <a:srgbClr val="FF9791"/>
          </a:solidFill>
          <a:ln>
            <a:solidFill>
              <a:srgbClr val="FF97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a:extLst>
              <a:ext uri="{FF2B5EF4-FFF2-40B4-BE49-F238E27FC236}">
                <a16:creationId xmlns:a16="http://schemas.microsoft.com/office/drawing/2014/main" id="{BE639503-9462-5F6B-B462-F087286D0F6F}"/>
              </a:ext>
            </a:extLst>
          </p:cNvPr>
          <p:cNvSpPr/>
          <p:nvPr/>
        </p:nvSpPr>
        <p:spPr>
          <a:xfrm flipH="1">
            <a:off x="16862129" y="6950523"/>
            <a:ext cx="262130" cy="249569"/>
          </a:xfrm>
          <a:prstGeom prst="ellipse">
            <a:avLst/>
          </a:prstGeom>
          <a:solidFill>
            <a:srgbClr val="FF9791"/>
          </a:solidFill>
          <a:ln>
            <a:solidFill>
              <a:srgbClr val="FF97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5C0ED2CE-0678-B406-223B-A6522751809E}"/>
              </a:ext>
            </a:extLst>
          </p:cNvPr>
          <p:cNvSpPr/>
          <p:nvPr/>
        </p:nvSpPr>
        <p:spPr>
          <a:xfrm>
            <a:off x="14159603" y="9343679"/>
            <a:ext cx="184354" cy="213851"/>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a:extLst>
              <a:ext uri="{FF2B5EF4-FFF2-40B4-BE49-F238E27FC236}">
                <a16:creationId xmlns:a16="http://schemas.microsoft.com/office/drawing/2014/main" id="{D55E174A-2C35-34FD-3F1B-7EF62A7207EA}"/>
              </a:ext>
            </a:extLst>
          </p:cNvPr>
          <p:cNvSpPr/>
          <p:nvPr/>
        </p:nvSpPr>
        <p:spPr>
          <a:xfrm>
            <a:off x="16767072" y="7075538"/>
            <a:ext cx="184354" cy="213851"/>
          </a:xfrm>
          <a:prstGeom prst="ellipse">
            <a:avLst/>
          </a:prstGeom>
          <a:solidFill>
            <a:srgbClr val="FF9791"/>
          </a:solidFill>
          <a:ln>
            <a:solidFill>
              <a:srgbClr val="FF97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llipse 1">
            <a:extLst>
              <a:ext uri="{FF2B5EF4-FFF2-40B4-BE49-F238E27FC236}">
                <a16:creationId xmlns:a16="http://schemas.microsoft.com/office/drawing/2014/main" id="{75B6B6DC-8374-157E-08A1-2718E52D8423}"/>
              </a:ext>
            </a:extLst>
          </p:cNvPr>
          <p:cNvSpPr/>
          <p:nvPr/>
        </p:nvSpPr>
        <p:spPr>
          <a:xfrm>
            <a:off x="14427495" y="9272241"/>
            <a:ext cx="184354" cy="213851"/>
          </a:xfrm>
          <a:prstGeom prst="ellipse">
            <a:avLst/>
          </a:prstGeom>
          <a:solidFill>
            <a:srgbClr val="FF9791"/>
          </a:solidFill>
          <a:ln>
            <a:solidFill>
              <a:srgbClr val="FF97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A83A0AAE-71D1-B1D5-D39E-8EEA224B104E}"/>
              </a:ext>
            </a:extLst>
          </p:cNvPr>
          <p:cNvSpPr/>
          <p:nvPr/>
        </p:nvSpPr>
        <p:spPr>
          <a:xfrm rot="18960000">
            <a:off x="13952822" y="8813717"/>
            <a:ext cx="139985" cy="749541"/>
          </a:xfrm>
          <a:prstGeom prst="rect">
            <a:avLst/>
          </a:prstGeom>
          <a:solidFill>
            <a:schemeClr val="bg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50EE38D8-434C-105F-680D-6546AD86BCA6}"/>
              </a:ext>
            </a:extLst>
          </p:cNvPr>
          <p:cNvSpPr/>
          <p:nvPr/>
        </p:nvSpPr>
        <p:spPr>
          <a:xfrm rot="18960000">
            <a:off x="14639823" y="7924466"/>
            <a:ext cx="109300" cy="1125425"/>
          </a:xfrm>
          <a:prstGeom prst="rect">
            <a:avLst/>
          </a:prstGeom>
          <a:solidFill>
            <a:schemeClr val="bg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AC9FFF77-B84F-3F3C-FCF8-5C4105FFB8C6}"/>
              </a:ext>
            </a:extLst>
          </p:cNvPr>
          <p:cNvSpPr/>
          <p:nvPr/>
        </p:nvSpPr>
        <p:spPr>
          <a:xfrm rot="18960000">
            <a:off x="14864679" y="7684532"/>
            <a:ext cx="155327" cy="1117754"/>
          </a:xfrm>
          <a:prstGeom prst="rect">
            <a:avLst/>
          </a:prstGeom>
          <a:solidFill>
            <a:schemeClr val="bg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Rectangle 42">
            <a:extLst>
              <a:ext uri="{FF2B5EF4-FFF2-40B4-BE49-F238E27FC236}">
                <a16:creationId xmlns:a16="http://schemas.microsoft.com/office/drawing/2014/main" id="{E3F9477B-FF1F-4218-2AD2-1F53DF9103BF}"/>
              </a:ext>
            </a:extLst>
          </p:cNvPr>
          <p:cNvSpPr/>
          <p:nvPr/>
        </p:nvSpPr>
        <p:spPr>
          <a:xfrm rot="18960000">
            <a:off x="15521487" y="7093556"/>
            <a:ext cx="93959" cy="1010358"/>
          </a:xfrm>
          <a:prstGeom prst="rect">
            <a:avLst/>
          </a:prstGeom>
          <a:solidFill>
            <a:schemeClr val="bg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a:extLst>
              <a:ext uri="{FF2B5EF4-FFF2-40B4-BE49-F238E27FC236}">
                <a16:creationId xmlns:a16="http://schemas.microsoft.com/office/drawing/2014/main" id="{FD3DE3C9-AFF8-AF40-ADE1-6C70F04A75DA}"/>
              </a:ext>
            </a:extLst>
          </p:cNvPr>
          <p:cNvSpPr/>
          <p:nvPr/>
        </p:nvSpPr>
        <p:spPr>
          <a:xfrm rot="18960000">
            <a:off x="15747592" y="6859005"/>
            <a:ext cx="139985" cy="956661"/>
          </a:xfrm>
          <a:prstGeom prst="rect">
            <a:avLst/>
          </a:prstGeom>
          <a:solidFill>
            <a:schemeClr val="bg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A6155FDD-EA9E-BCF9-24C6-EECA602A0DD4}"/>
              </a:ext>
            </a:extLst>
          </p:cNvPr>
          <p:cNvSpPr/>
          <p:nvPr/>
        </p:nvSpPr>
        <p:spPr>
          <a:xfrm>
            <a:off x="1058" y="-1587"/>
            <a:ext cx="18274906" cy="6690819"/>
          </a:xfrm>
          <a:prstGeom prst="rect">
            <a:avLst/>
          </a:prstGeom>
          <a:solidFill>
            <a:srgbClr val="B7DEE8"/>
          </a:solidFill>
          <a:ln>
            <a:solidFill>
              <a:srgbClr val="B7D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74D9895C-28ED-636F-280B-2D56B2BA672F}"/>
              </a:ext>
            </a:extLst>
          </p:cNvPr>
          <p:cNvSpPr/>
          <p:nvPr/>
        </p:nvSpPr>
        <p:spPr>
          <a:xfrm>
            <a:off x="16072584" y="6574243"/>
            <a:ext cx="173524" cy="196158"/>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02D22060-2057-26DA-E6DF-AE5089A5078B}"/>
              </a:ext>
            </a:extLst>
          </p:cNvPr>
          <p:cNvSpPr/>
          <p:nvPr/>
        </p:nvSpPr>
        <p:spPr>
          <a:xfrm>
            <a:off x="16057242" y="6466848"/>
            <a:ext cx="173524" cy="196158"/>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Ellipse 35">
            <a:extLst>
              <a:ext uri="{FF2B5EF4-FFF2-40B4-BE49-F238E27FC236}">
                <a16:creationId xmlns:a16="http://schemas.microsoft.com/office/drawing/2014/main" id="{E411987F-57FA-C251-1553-C70AE2BB08AF}"/>
              </a:ext>
            </a:extLst>
          </p:cNvPr>
          <p:cNvSpPr/>
          <p:nvPr/>
        </p:nvSpPr>
        <p:spPr>
          <a:xfrm>
            <a:off x="13455180" y="8688079"/>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Ellipse 34">
            <a:extLst>
              <a:ext uri="{FF2B5EF4-FFF2-40B4-BE49-F238E27FC236}">
                <a16:creationId xmlns:a16="http://schemas.microsoft.com/office/drawing/2014/main" id="{4B5ED632-56A1-B92A-1111-5CE480C397DF}"/>
              </a:ext>
            </a:extLst>
          </p:cNvPr>
          <p:cNvSpPr/>
          <p:nvPr/>
        </p:nvSpPr>
        <p:spPr>
          <a:xfrm>
            <a:off x="15802549" y="6371392"/>
            <a:ext cx="229110" cy="259795"/>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Ellipse 32">
            <a:extLst>
              <a:ext uri="{FF2B5EF4-FFF2-40B4-BE49-F238E27FC236}">
                <a16:creationId xmlns:a16="http://schemas.microsoft.com/office/drawing/2014/main" id="{8B5FE131-E69B-8A4F-8BC9-EA61DF0FDA7D}"/>
              </a:ext>
            </a:extLst>
          </p:cNvPr>
          <p:cNvSpPr/>
          <p:nvPr/>
        </p:nvSpPr>
        <p:spPr>
          <a:xfrm>
            <a:off x="16523639" y="7084810"/>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a:extLst>
              <a:ext uri="{FF2B5EF4-FFF2-40B4-BE49-F238E27FC236}">
                <a16:creationId xmlns:a16="http://schemas.microsoft.com/office/drawing/2014/main" id="{DF014CE6-32BC-83A1-023C-EC346E04FBF3}"/>
              </a:ext>
            </a:extLst>
          </p:cNvPr>
          <p:cNvSpPr/>
          <p:nvPr/>
        </p:nvSpPr>
        <p:spPr>
          <a:xfrm>
            <a:off x="16638704" y="7084810"/>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Ellipse 30">
            <a:extLst>
              <a:ext uri="{FF2B5EF4-FFF2-40B4-BE49-F238E27FC236}">
                <a16:creationId xmlns:a16="http://schemas.microsoft.com/office/drawing/2014/main" id="{D0C705D4-3AA0-A33D-0EBD-1436DB943A86}"/>
              </a:ext>
            </a:extLst>
          </p:cNvPr>
          <p:cNvSpPr/>
          <p:nvPr/>
        </p:nvSpPr>
        <p:spPr>
          <a:xfrm>
            <a:off x="13585589" y="8626709"/>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E800C964-C184-D7BE-66B7-C9A39F07E59C}"/>
              </a:ext>
            </a:extLst>
          </p:cNvPr>
          <p:cNvSpPr/>
          <p:nvPr/>
        </p:nvSpPr>
        <p:spPr>
          <a:xfrm>
            <a:off x="13340114" y="8764791"/>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D4F0A1F7-1E34-55C5-ED4B-BDD5533C7723}"/>
              </a:ext>
            </a:extLst>
          </p:cNvPr>
          <p:cNvSpPr/>
          <p:nvPr/>
        </p:nvSpPr>
        <p:spPr>
          <a:xfrm>
            <a:off x="14168598" y="9608615"/>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id="{37C36FDB-7B63-EE55-8808-5E17E7D6728B}"/>
              </a:ext>
            </a:extLst>
          </p:cNvPr>
          <p:cNvSpPr/>
          <p:nvPr/>
        </p:nvSpPr>
        <p:spPr>
          <a:xfrm>
            <a:off x="13700657" y="8588353"/>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9D1492A0-B689-10E7-C984-A4BAEC51E086}"/>
              </a:ext>
            </a:extLst>
          </p:cNvPr>
          <p:cNvSpPr/>
          <p:nvPr/>
        </p:nvSpPr>
        <p:spPr>
          <a:xfrm>
            <a:off x="14352705" y="9340126"/>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a:extLst>
              <a:ext uri="{FF2B5EF4-FFF2-40B4-BE49-F238E27FC236}">
                <a16:creationId xmlns:a16="http://schemas.microsoft.com/office/drawing/2014/main" id="{7B8990E7-F897-A00D-8227-65B72C5E90F8}"/>
              </a:ext>
            </a:extLst>
          </p:cNvPr>
          <p:cNvSpPr/>
          <p:nvPr/>
        </p:nvSpPr>
        <p:spPr>
          <a:xfrm>
            <a:off x="14383390" y="9133005"/>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id="{E00BB751-F57A-B658-B947-7D60EBA533EE}"/>
              </a:ext>
            </a:extLst>
          </p:cNvPr>
          <p:cNvSpPr/>
          <p:nvPr/>
        </p:nvSpPr>
        <p:spPr>
          <a:xfrm>
            <a:off x="14283665" y="9493548"/>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DA76E5D4-4293-E5EF-794E-8F6B88AF6B5B}"/>
              </a:ext>
            </a:extLst>
          </p:cNvPr>
          <p:cNvSpPr/>
          <p:nvPr/>
        </p:nvSpPr>
        <p:spPr>
          <a:xfrm>
            <a:off x="15817893" y="6240984"/>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a:extLst>
              <a:ext uri="{FF2B5EF4-FFF2-40B4-BE49-F238E27FC236}">
                <a16:creationId xmlns:a16="http://schemas.microsoft.com/office/drawing/2014/main" id="{16BEEBB9-E524-9DB1-3FEF-812C11354953}"/>
              </a:ext>
            </a:extLst>
          </p:cNvPr>
          <p:cNvSpPr/>
          <p:nvPr/>
        </p:nvSpPr>
        <p:spPr>
          <a:xfrm>
            <a:off x="16807470" y="6977413"/>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a:extLst>
              <a:ext uri="{FF2B5EF4-FFF2-40B4-BE49-F238E27FC236}">
                <a16:creationId xmlns:a16="http://schemas.microsoft.com/office/drawing/2014/main" id="{D43AAF97-6764-2E7F-DAD4-E6FDC13FEC06}"/>
              </a:ext>
            </a:extLst>
          </p:cNvPr>
          <p:cNvSpPr/>
          <p:nvPr/>
        </p:nvSpPr>
        <p:spPr>
          <a:xfrm>
            <a:off x="16017342" y="5918796"/>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a:extLst>
              <a:ext uri="{FF2B5EF4-FFF2-40B4-BE49-F238E27FC236}">
                <a16:creationId xmlns:a16="http://schemas.microsoft.com/office/drawing/2014/main" id="{397527A9-9124-02E0-522D-E610449C606A}"/>
              </a:ext>
            </a:extLst>
          </p:cNvPr>
          <p:cNvSpPr/>
          <p:nvPr/>
        </p:nvSpPr>
        <p:spPr>
          <a:xfrm>
            <a:off x="15902275" y="6049206"/>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8397FECE-E589-6B1A-3476-A4CAEDFDEA1F}"/>
              </a:ext>
            </a:extLst>
          </p:cNvPr>
          <p:cNvSpPr/>
          <p:nvPr/>
        </p:nvSpPr>
        <p:spPr>
          <a:xfrm>
            <a:off x="15802550" y="6540158"/>
            <a:ext cx="229110" cy="259795"/>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616B4B2E-787E-91AD-9B05-C7E8B6DCA24F}"/>
              </a:ext>
            </a:extLst>
          </p:cNvPr>
          <p:cNvSpPr/>
          <p:nvPr/>
        </p:nvSpPr>
        <p:spPr>
          <a:xfrm>
            <a:off x="15802549" y="6409750"/>
            <a:ext cx="229110" cy="259795"/>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llipse 17">
            <a:extLst>
              <a:ext uri="{FF2B5EF4-FFF2-40B4-BE49-F238E27FC236}">
                <a16:creationId xmlns:a16="http://schemas.microsoft.com/office/drawing/2014/main" id="{6ED67EF5-8638-4CBA-F97E-B4AD60F27EBD}"/>
              </a:ext>
            </a:extLst>
          </p:cNvPr>
          <p:cNvSpPr/>
          <p:nvPr/>
        </p:nvSpPr>
        <p:spPr>
          <a:xfrm>
            <a:off x="16930209" y="6877689"/>
            <a:ext cx="244452" cy="267466"/>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extBox 3"/>
          <p:cNvSpPr txBox="1"/>
          <p:nvPr/>
        </p:nvSpPr>
        <p:spPr>
          <a:xfrm>
            <a:off x="959661" y="792940"/>
            <a:ext cx="18459066" cy="4939814"/>
          </a:xfrm>
          <a:prstGeom prst="rect">
            <a:avLst/>
          </a:prstGeom>
          <a:noFill/>
          <a:ln>
            <a:noFill/>
          </a:ln>
        </p:spPr>
        <p:txBody>
          <a:bodyPr wrap="square" lIns="0" tIns="0" rIns="0" bIns="0" rtlCol="0" anchor="t">
            <a:spAutoFit/>
          </a:bodyPr>
          <a:lstStyle/>
          <a:p>
            <a:r>
              <a:rPr lang="en-US" sz="16050">
                <a:latin typeface="Bebas Neue Bold"/>
                <a:ea typeface="Bebas Neue Bold"/>
                <a:cs typeface="Bebas Neue Bold"/>
                <a:sym typeface="Bebas Neue Bold"/>
              </a:rPr>
              <a:t>ATTEINTES HÉPATIQUES </a:t>
            </a:r>
            <a:endParaRPr lang="en-US" sz="12350">
              <a:latin typeface="Bebas Neue Bold"/>
              <a:ea typeface="Bebas Neue Bold"/>
              <a:cs typeface="Bebas Neue Bold"/>
            </a:endParaRPr>
          </a:p>
          <a:p>
            <a:r>
              <a:rPr lang="en-US" sz="16050">
                <a:latin typeface="Bebas Neue Bold"/>
                <a:ea typeface="Bebas Neue Bold"/>
                <a:cs typeface="Bebas Neue Bold"/>
                <a:sym typeface="Bebas Neue Bold"/>
              </a:rPr>
              <a:t>des tÉlomÉropathies</a:t>
            </a:r>
            <a:endParaRPr lang="en-US" sz="16050">
              <a:latin typeface="Bebas Neue Bold"/>
              <a:ea typeface="Bebas Neue Bold"/>
              <a:cs typeface="Bebas Neue Bold"/>
            </a:endParaRPr>
          </a:p>
        </p:txBody>
      </p:sp>
      <p:sp>
        <p:nvSpPr>
          <p:cNvPr id="4" name="TextBox 4"/>
          <p:cNvSpPr txBox="1"/>
          <p:nvPr/>
        </p:nvSpPr>
        <p:spPr>
          <a:xfrm>
            <a:off x="1277372" y="9171777"/>
            <a:ext cx="6896100" cy="547266"/>
          </a:xfrm>
          <a:prstGeom prst="rect">
            <a:avLst/>
          </a:prstGeom>
        </p:spPr>
        <p:txBody>
          <a:bodyPr wrap="square" lIns="0" tIns="0" rIns="0" bIns="0" rtlCol="0" anchor="t">
            <a:spAutoFit/>
          </a:bodyPr>
          <a:lstStyle/>
          <a:p>
            <a:pPr algn="l">
              <a:lnSpc>
                <a:spcPts val="4894"/>
              </a:lnSpc>
            </a:pPr>
            <a:r>
              <a:rPr lang="en-US" sz="3450">
                <a:latin typeface="Bebas Neue Bold"/>
                <a:ea typeface="Bebas Neue Bold"/>
                <a:cs typeface="Bebas Neue Bold"/>
                <a:sym typeface="Bebas Neue Bold"/>
              </a:rPr>
              <a:t>CONCOURS DE DIAPORAMA JEUNES AFEF 2025</a:t>
            </a:r>
          </a:p>
        </p:txBody>
      </p:sp>
      <p:sp>
        <p:nvSpPr>
          <p:cNvPr id="15" name="Explosion : 14 points 14">
            <a:extLst>
              <a:ext uri="{FF2B5EF4-FFF2-40B4-BE49-F238E27FC236}">
                <a16:creationId xmlns:a16="http://schemas.microsoft.com/office/drawing/2014/main" id="{1F1E3407-2AA3-4E46-912A-8687FF40C6D8}"/>
              </a:ext>
            </a:extLst>
          </p:cNvPr>
          <p:cNvSpPr/>
          <p:nvPr/>
        </p:nvSpPr>
        <p:spPr>
          <a:xfrm>
            <a:off x="17257244" y="6329397"/>
            <a:ext cx="675444" cy="514673"/>
          </a:xfrm>
          <a:prstGeom prst="irregularSeal2">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a:extLst>
              <a:ext uri="{FF2B5EF4-FFF2-40B4-BE49-F238E27FC236}">
                <a16:creationId xmlns:a16="http://schemas.microsoft.com/office/drawing/2014/main" id="{43B3B335-1BD6-D93A-66A5-A45EA0847163}"/>
              </a:ext>
            </a:extLst>
          </p:cNvPr>
          <p:cNvSpPr/>
          <p:nvPr/>
        </p:nvSpPr>
        <p:spPr>
          <a:xfrm>
            <a:off x="15810222" y="6540160"/>
            <a:ext cx="244452" cy="267466"/>
          </a:xfrm>
          <a:prstGeom prst="ellipse">
            <a:avLst/>
          </a:prstGeom>
          <a:solidFill>
            <a:srgbClr val="FF9791"/>
          </a:solidFill>
          <a:ln>
            <a:solidFill>
              <a:srgbClr val="FF9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Ellipse 38">
            <a:extLst>
              <a:ext uri="{FF2B5EF4-FFF2-40B4-BE49-F238E27FC236}">
                <a16:creationId xmlns:a16="http://schemas.microsoft.com/office/drawing/2014/main" id="{3407B089-84B9-049F-3359-FF24CD14119C}"/>
              </a:ext>
            </a:extLst>
          </p:cNvPr>
          <p:cNvSpPr/>
          <p:nvPr/>
        </p:nvSpPr>
        <p:spPr>
          <a:xfrm>
            <a:off x="16072584" y="6275069"/>
            <a:ext cx="173524" cy="196158"/>
          </a:xfrm>
          <a:prstGeom prst="ellipse">
            <a:avLst/>
          </a:prstGeom>
          <a:solidFill>
            <a:srgbClr val="FFFF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extLst>
              <a:ext uri="{FF2B5EF4-FFF2-40B4-BE49-F238E27FC236}">
                <a16:creationId xmlns:a16="http://schemas.microsoft.com/office/drawing/2014/main" id="{16161823-565A-2A90-E05B-99A55D362366}"/>
              </a:ext>
            </a:extLst>
          </p:cNvPr>
          <p:cNvSpPr/>
          <p:nvPr/>
        </p:nvSpPr>
        <p:spPr>
          <a:xfrm rot="18960000">
            <a:off x="16376626" y="6206959"/>
            <a:ext cx="139985" cy="956661"/>
          </a:xfrm>
          <a:prstGeom prst="rect">
            <a:avLst/>
          </a:prstGeom>
          <a:solidFill>
            <a:schemeClr val="bg2"/>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EE43329B-9FCA-AF8E-A5B6-8CD43E2A8968}"/>
              </a:ext>
            </a:extLst>
          </p:cNvPr>
          <p:cNvSpPr/>
          <p:nvPr/>
        </p:nvSpPr>
        <p:spPr>
          <a:xfrm>
            <a:off x="15874103" y="6218288"/>
            <a:ext cx="184354" cy="213851"/>
          </a:xfrm>
          <a:prstGeom prst="ellipse">
            <a:avLst/>
          </a:prstGeom>
          <a:solidFill>
            <a:srgbClr val="FF9791"/>
          </a:solidFill>
          <a:ln>
            <a:solidFill>
              <a:srgbClr val="FF97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D1ECC7A6-9947-69A8-88E9-AC7D151965C6}"/>
              </a:ext>
            </a:extLst>
          </p:cNvPr>
          <p:cNvSpPr/>
          <p:nvPr/>
        </p:nvSpPr>
        <p:spPr>
          <a:xfrm flipH="1">
            <a:off x="15933440" y="5986116"/>
            <a:ext cx="262130" cy="249569"/>
          </a:xfrm>
          <a:prstGeom prst="ellipse">
            <a:avLst/>
          </a:prstGeom>
          <a:solidFill>
            <a:srgbClr val="FF9791"/>
          </a:solidFill>
          <a:ln>
            <a:solidFill>
              <a:srgbClr val="FF97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Une image contenant Graphique, Police, logo, conception&#10;&#10;Le contenu généré par l’IA peut être incorrect.">
            <a:extLst>
              <a:ext uri="{FF2B5EF4-FFF2-40B4-BE49-F238E27FC236}">
                <a16:creationId xmlns:a16="http://schemas.microsoft.com/office/drawing/2014/main" id="{FA11D0A3-3E85-6744-4DDD-14B374C72DEE}"/>
              </a:ext>
            </a:extLst>
          </p:cNvPr>
          <p:cNvPicPr>
            <a:picLocks noChangeAspect="1"/>
          </p:cNvPicPr>
          <p:nvPr/>
        </p:nvPicPr>
        <p:blipFill>
          <a:blip r:embed="rId2"/>
          <a:stretch>
            <a:fillRect/>
          </a:stretch>
        </p:blipFill>
        <p:spPr>
          <a:xfrm flipH="1">
            <a:off x="13224027" y="5814431"/>
            <a:ext cx="4075421" cy="4217082"/>
          </a:xfrm>
          <a:prstGeom prst="rect">
            <a:avLst/>
          </a:prstGeom>
        </p:spPr>
      </p:pic>
      <p:sp>
        <p:nvSpPr>
          <p:cNvPr id="47" name="Explosion : 8 points 46">
            <a:extLst>
              <a:ext uri="{FF2B5EF4-FFF2-40B4-BE49-F238E27FC236}">
                <a16:creationId xmlns:a16="http://schemas.microsoft.com/office/drawing/2014/main" id="{796103AE-F379-A81B-F4D1-627D2210E151}"/>
              </a:ext>
            </a:extLst>
          </p:cNvPr>
          <p:cNvSpPr/>
          <p:nvPr/>
        </p:nvSpPr>
        <p:spPr>
          <a:xfrm>
            <a:off x="16234690" y="5324246"/>
            <a:ext cx="372139" cy="478465"/>
          </a:xfrm>
          <a:prstGeom prst="irregularSeal1">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6"/>
          <p:cNvGrpSpPr/>
          <p:nvPr/>
        </p:nvGrpSpPr>
        <p:grpSpPr>
          <a:xfrm>
            <a:off x="4750725" y="6811256"/>
            <a:ext cx="2627989" cy="1759151"/>
            <a:chOff x="0" y="0"/>
            <a:chExt cx="1124887" cy="629441"/>
          </a:xfrm>
        </p:grpSpPr>
        <p:sp>
          <p:nvSpPr>
            <p:cNvPr id="17" name="Freeform 17"/>
            <p:cNvSpPr/>
            <p:nvPr/>
          </p:nvSpPr>
          <p:spPr>
            <a:xfrm>
              <a:off x="0" y="0"/>
              <a:ext cx="1124887" cy="629441"/>
            </a:xfrm>
            <a:custGeom>
              <a:avLst/>
              <a:gdLst/>
              <a:ahLst/>
              <a:cxnLst/>
              <a:rect l="l" t="t" r="r" b="b"/>
              <a:pathLst>
                <a:path w="1124887" h="629441">
                  <a:moveTo>
                    <a:pt x="562443" y="0"/>
                  </a:moveTo>
                  <a:lnTo>
                    <a:pt x="617007" y="25825"/>
                  </a:lnTo>
                  <a:lnTo>
                    <a:pt x="680026" y="6877"/>
                  </a:lnTo>
                  <a:lnTo>
                    <a:pt x="723749" y="38451"/>
                  </a:lnTo>
                  <a:lnTo>
                    <a:pt x="792470" y="27209"/>
                  </a:lnTo>
                  <a:lnTo>
                    <a:pt x="823440" y="63151"/>
                  </a:lnTo>
                  <a:lnTo>
                    <a:pt x="894860" y="60106"/>
                  </a:lnTo>
                  <a:lnTo>
                    <a:pt x="911726" y="98847"/>
                  </a:lnTo>
                  <a:lnTo>
                    <a:pt x="982722" y="104131"/>
                  </a:lnTo>
                  <a:lnTo>
                    <a:pt x="984745" y="143977"/>
                  </a:lnTo>
                  <a:lnTo>
                    <a:pt x="1052217" y="157360"/>
                  </a:lnTo>
                  <a:lnTo>
                    <a:pt x="1039309" y="196568"/>
                  </a:lnTo>
                  <a:lnTo>
                    <a:pt x="1100304" y="217467"/>
                  </a:lnTo>
                  <a:lnTo>
                    <a:pt x="1073031" y="254324"/>
                  </a:lnTo>
                  <a:lnTo>
                    <a:pt x="1124887" y="281823"/>
                  </a:lnTo>
                  <a:lnTo>
                    <a:pt x="1084438" y="314720"/>
                  </a:lnTo>
                  <a:lnTo>
                    <a:pt x="1124887" y="347617"/>
                  </a:lnTo>
                  <a:lnTo>
                    <a:pt x="1073031" y="375116"/>
                  </a:lnTo>
                  <a:lnTo>
                    <a:pt x="1100304" y="411974"/>
                  </a:lnTo>
                  <a:lnTo>
                    <a:pt x="1039309" y="432872"/>
                  </a:lnTo>
                  <a:lnTo>
                    <a:pt x="1052217" y="472080"/>
                  </a:lnTo>
                  <a:lnTo>
                    <a:pt x="984745" y="485464"/>
                  </a:lnTo>
                  <a:lnTo>
                    <a:pt x="982722" y="525309"/>
                  </a:lnTo>
                  <a:lnTo>
                    <a:pt x="911726" y="530594"/>
                  </a:lnTo>
                  <a:lnTo>
                    <a:pt x="894860" y="569334"/>
                  </a:lnTo>
                  <a:lnTo>
                    <a:pt x="823440" y="566289"/>
                  </a:lnTo>
                  <a:lnTo>
                    <a:pt x="792470" y="602232"/>
                  </a:lnTo>
                  <a:lnTo>
                    <a:pt x="723749" y="590990"/>
                  </a:lnTo>
                  <a:lnTo>
                    <a:pt x="680026" y="622563"/>
                  </a:lnTo>
                  <a:lnTo>
                    <a:pt x="617007" y="603616"/>
                  </a:lnTo>
                  <a:lnTo>
                    <a:pt x="562443" y="629441"/>
                  </a:lnTo>
                  <a:lnTo>
                    <a:pt x="507879" y="603616"/>
                  </a:lnTo>
                  <a:lnTo>
                    <a:pt x="444861" y="622563"/>
                  </a:lnTo>
                  <a:lnTo>
                    <a:pt x="401138" y="590990"/>
                  </a:lnTo>
                  <a:lnTo>
                    <a:pt x="332416" y="602232"/>
                  </a:lnTo>
                  <a:lnTo>
                    <a:pt x="301447" y="566289"/>
                  </a:lnTo>
                  <a:lnTo>
                    <a:pt x="230027" y="569334"/>
                  </a:lnTo>
                  <a:lnTo>
                    <a:pt x="213161" y="530594"/>
                  </a:lnTo>
                  <a:lnTo>
                    <a:pt x="142164" y="525309"/>
                  </a:lnTo>
                  <a:lnTo>
                    <a:pt x="140141" y="485464"/>
                  </a:lnTo>
                  <a:lnTo>
                    <a:pt x="72670" y="472080"/>
                  </a:lnTo>
                  <a:lnTo>
                    <a:pt x="85578" y="432872"/>
                  </a:lnTo>
                  <a:lnTo>
                    <a:pt x="24581" y="411974"/>
                  </a:lnTo>
                  <a:lnTo>
                    <a:pt x="51856" y="375116"/>
                  </a:lnTo>
                  <a:lnTo>
                    <a:pt x="0" y="347617"/>
                  </a:lnTo>
                  <a:lnTo>
                    <a:pt x="40449" y="314720"/>
                  </a:lnTo>
                  <a:lnTo>
                    <a:pt x="0" y="281823"/>
                  </a:lnTo>
                  <a:lnTo>
                    <a:pt x="51856" y="254324"/>
                  </a:lnTo>
                  <a:lnTo>
                    <a:pt x="24581" y="217467"/>
                  </a:lnTo>
                  <a:lnTo>
                    <a:pt x="85578" y="196568"/>
                  </a:lnTo>
                  <a:lnTo>
                    <a:pt x="72670" y="157360"/>
                  </a:lnTo>
                  <a:lnTo>
                    <a:pt x="140141" y="143977"/>
                  </a:lnTo>
                  <a:lnTo>
                    <a:pt x="142164" y="104131"/>
                  </a:lnTo>
                  <a:lnTo>
                    <a:pt x="213161" y="98847"/>
                  </a:lnTo>
                  <a:lnTo>
                    <a:pt x="230027" y="60106"/>
                  </a:lnTo>
                  <a:lnTo>
                    <a:pt x="301447" y="63151"/>
                  </a:lnTo>
                  <a:lnTo>
                    <a:pt x="332416" y="27209"/>
                  </a:lnTo>
                  <a:lnTo>
                    <a:pt x="401138" y="38451"/>
                  </a:lnTo>
                  <a:lnTo>
                    <a:pt x="444861" y="6877"/>
                  </a:lnTo>
                  <a:lnTo>
                    <a:pt x="507879" y="25825"/>
                  </a:lnTo>
                  <a:lnTo>
                    <a:pt x="562443" y="0"/>
                  </a:lnTo>
                  <a:close/>
                </a:path>
              </a:pathLst>
            </a:custGeom>
            <a:solidFill>
              <a:schemeClr val="accent5">
                <a:lumMod val="20000"/>
                <a:lumOff val="80000"/>
              </a:schemeClr>
            </a:solidFill>
            <a:ln w="12700" cap="sq">
              <a:solidFill>
                <a:schemeClr val="accent5">
                  <a:lumMod val="50000"/>
                </a:schemeClr>
              </a:solidFill>
              <a:prstDash val="solid"/>
              <a:miter/>
            </a:ln>
          </p:spPr>
          <p:txBody>
            <a:bodyPr/>
            <a:lstStyle/>
            <a:p>
              <a:endParaRPr lang="fr-FR"/>
            </a:p>
          </p:txBody>
        </p:sp>
        <p:sp>
          <p:nvSpPr>
            <p:cNvPr id="18" name="TextBox 18"/>
            <p:cNvSpPr txBox="1"/>
            <p:nvPr/>
          </p:nvSpPr>
          <p:spPr>
            <a:xfrm>
              <a:off x="187862" y="96412"/>
              <a:ext cx="751652" cy="395691"/>
            </a:xfrm>
            <a:prstGeom prst="rect">
              <a:avLst/>
            </a:prstGeom>
            <a:noFill/>
            <a:ln w="12700">
              <a:noFill/>
            </a:ln>
          </p:spPr>
          <p:txBody>
            <a:bodyPr lIns="50800" tIns="50800" rIns="50800" bIns="50800" rtlCol="0" anchor="ctr"/>
            <a:lstStyle/>
            <a:p>
              <a:pPr algn="ctr">
                <a:lnSpc>
                  <a:spcPts val="2659"/>
                </a:lnSpc>
              </a:pPr>
              <a:r>
                <a:rPr lang="en-US" dirty="0">
                  <a:solidFill>
                    <a:srgbClr val="000000"/>
                  </a:solidFill>
                  <a:latin typeface="Calibri"/>
                  <a:ea typeface="Open Sans 1 Bold"/>
                  <a:cs typeface="Open Sans 1 Bold"/>
                  <a:sym typeface="Open Sans 1 Bold"/>
                </a:rPr>
                <a:t>DÉFAUT DE RÉGÉNÉRATION HÉPATOCYTAIRE</a:t>
              </a:r>
              <a:endParaRPr lang="en-US" dirty="0">
                <a:solidFill>
                  <a:srgbClr val="000000"/>
                </a:solidFill>
                <a:latin typeface="Calibri"/>
                <a:ea typeface="Open Sans 1 Bold"/>
                <a:cs typeface="Open Sans 1 Bold"/>
              </a:endParaRPr>
            </a:p>
          </p:txBody>
        </p:sp>
      </p:grpSp>
      <p:sp>
        <p:nvSpPr>
          <p:cNvPr id="33" name="TextBox 33"/>
          <p:cNvSpPr txBox="1"/>
          <p:nvPr/>
        </p:nvSpPr>
        <p:spPr>
          <a:xfrm>
            <a:off x="10791178" y="8997867"/>
            <a:ext cx="7289352" cy="1111010"/>
          </a:xfrm>
          <a:prstGeom prst="rect">
            <a:avLst/>
          </a:prstGeom>
        </p:spPr>
        <p:txBody>
          <a:bodyPr wrap="square" lIns="0" tIns="0" rIns="0" bIns="0" rtlCol="0" anchor="t">
            <a:spAutoFit/>
          </a:bodyPr>
          <a:lstStyle/>
          <a:p>
            <a:pPr algn="r">
              <a:lnSpc>
                <a:spcPts val="2240"/>
              </a:lnSpc>
            </a:pPr>
            <a:r>
              <a:rPr lang="en-US" sz="1600" i="1" dirty="0">
                <a:solidFill>
                  <a:srgbClr val="000000"/>
                </a:solidFill>
                <a:latin typeface="Calibri"/>
                <a:ea typeface="Open Sans 1"/>
                <a:cs typeface="Open Sans 1"/>
                <a:sym typeface="Open Sans 1"/>
              </a:rPr>
              <a:t>Hartmann, et al. Hepatology 2011</a:t>
            </a:r>
            <a:endParaRPr lang="fr-FR" sz="1600" i="1">
              <a:latin typeface="Calibri"/>
              <a:ea typeface="Calibri"/>
              <a:cs typeface="Calibri"/>
            </a:endParaRPr>
          </a:p>
          <a:p>
            <a:pPr algn="r">
              <a:lnSpc>
                <a:spcPts val="2239"/>
              </a:lnSpc>
            </a:pPr>
            <a:r>
              <a:rPr lang="en-US" sz="1600" i="1" dirty="0">
                <a:solidFill>
                  <a:srgbClr val="000000"/>
                </a:solidFill>
                <a:latin typeface="Calibri"/>
                <a:ea typeface="Open Sans 1"/>
                <a:cs typeface="Open Sans 1"/>
              </a:rPr>
              <a:t>Calado, et al. NEJM 2009</a:t>
            </a:r>
          </a:p>
          <a:p>
            <a:pPr algn="r">
              <a:lnSpc>
                <a:spcPts val="2239"/>
              </a:lnSpc>
            </a:pPr>
            <a:r>
              <a:rPr lang="en-US" sz="1600" i="1" dirty="0">
                <a:solidFill>
                  <a:srgbClr val="000000"/>
                </a:solidFill>
                <a:latin typeface="Calibri"/>
                <a:ea typeface="Open Sans 1"/>
                <a:cs typeface="Open Sans 1"/>
              </a:rPr>
              <a:t>Donati et Valenti Telomeres, NAFLD and Chronic Liver Disease 2016</a:t>
            </a:r>
          </a:p>
          <a:p>
            <a:pPr algn="r">
              <a:lnSpc>
                <a:spcPts val="2240"/>
              </a:lnSpc>
              <a:spcBef>
                <a:spcPct val="0"/>
              </a:spcBef>
            </a:pPr>
            <a:r>
              <a:rPr lang="en-US" sz="1600" i="1" dirty="0">
                <a:solidFill>
                  <a:srgbClr val="000000"/>
                </a:solidFill>
                <a:latin typeface="Calibri"/>
                <a:ea typeface="Open Sans 1"/>
                <a:cs typeface="Open Sans 1"/>
                <a:sym typeface="Open Sans 1"/>
              </a:rPr>
              <a:t>Sidali, et al. Hepatology 2023</a:t>
            </a:r>
            <a:endParaRPr lang="en-US" sz="1600" i="1" dirty="0">
              <a:solidFill>
                <a:srgbClr val="000000"/>
              </a:solidFill>
              <a:latin typeface="Calibri"/>
              <a:ea typeface="Open Sans 1"/>
              <a:cs typeface="Open Sans 1"/>
            </a:endParaRPr>
          </a:p>
        </p:txBody>
      </p:sp>
      <p:sp>
        <p:nvSpPr>
          <p:cNvPr id="24" name="Rectangle 23">
            <a:extLst>
              <a:ext uri="{FF2B5EF4-FFF2-40B4-BE49-F238E27FC236}">
                <a16:creationId xmlns:a16="http://schemas.microsoft.com/office/drawing/2014/main" id="{00B753E6-C273-AC74-9229-20B7637DAB9C}"/>
              </a:ext>
            </a:extLst>
          </p:cNvPr>
          <p:cNvSpPr/>
          <p:nvPr/>
        </p:nvSpPr>
        <p:spPr>
          <a:xfrm>
            <a:off x="-7349" y="0"/>
            <a:ext cx="5296680"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Terminateur 25">
            <a:extLst>
              <a:ext uri="{FF2B5EF4-FFF2-40B4-BE49-F238E27FC236}">
                <a16:creationId xmlns:a16="http://schemas.microsoft.com/office/drawing/2014/main" id="{D39D6C9F-7038-9B5F-6B52-BA6D91E352B3}"/>
              </a:ext>
            </a:extLst>
          </p:cNvPr>
          <p:cNvSpPr/>
          <p:nvPr/>
        </p:nvSpPr>
        <p:spPr>
          <a:xfrm>
            <a:off x="3791006" y="-4282"/>
            <a:ext cx="5194970" cy="1763825"/>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extBox 22">
            <a:extLst>
              <a:ext uri="{FF2B5EF4-FFF2-40B4-BE49-F238E27FC236}">
                <a16:creationId xmlns:a16="http://schemas.microsoft.com/office/drawing/2014/main" id="{09F57A7E-3C36-39EF-0443-D6647F2E6654}"/>
              </a:ext>
            </a:extLst>
          </p:cNvPr>
          <p:cNvSpPr txBox="1"/>
          <p:nvPr/>
        </p:nvSpPr>
        <p:spPr>
          <a:xfrm>
            <a:off x="547923" y="451861"/>
            <a:ext cx="9432082" cy="860044"/>
          </a:xfrm>
          <a:prstGeom prst="rect">
            <a:avLst/>
          </a:prstGeom>
        </p:spPr>
        <p:txBody>
          <a:bodyPr lIns="0" tIns="0" rIns="0" bIns="0" rtlCol="0" anchor="t">
            <a:spAutoFit/>
          </a:bodyPr>
          <a:lstStyle/>
          <a:p>
            <a:pPr>
              <a:lnSpc>
                <a:spcPts val="7694"/>
              </a:lnSpc>
              <a:spcBef>
                <a:spcPct val="0"/>
              </a:spcBef>
            </a:pPr>
            <a:r>
              <a:rPr lang="en-US" sz="5450" b="1" dirty="0">
                <a:solidFill>
                  <a:srgbClr val="FFFFFF"/>
                </a:solidFill>
                <a:latin typeface="Bebas Neue Bold"/>
                <a:ea typeface="Bebas Neue Bold"/>
                <a:cs typeface="Bebas Neue Bold"/>
                <a:sym typeface="Bebas Neue Bold"/>
              </a:rPr>
              <a:t>TÉLOMÈRES ET FOIE : chez </a:t>
            </a:r>
            <a:r>
              <a:rPr lang="en-US" sz="5450" b="1" dirty="0" err="1">
                <a:solidFill>
                  <a:srgbClr val="FFFFFF"/>
                </a:solidFill>
                <a:latin typeface="Bebas Neue Bold"/>
                <a:ea typeface="Bebas Neue Bold"/>
                <a:cs typeface="Bebas Neue Bold"/>
                <a:sym typeface="Bebas Neue Bold"/>
              </a:rPr>
              <a:t>l'homme</a:t>
            </a:r>
            <a:endParaRPr lang="en-US" sz="5450" b="1" dirty="0" err="1">
              <a:solidFill>
                <a:srgbClr val="FFFFFF"/>
              </a:solidFill>
              <a:latin typeface="Bebas Neue Bold"/>
              <a:ea typeface="Bebas Neue Bold"/>
              <a:cs typeface="Bebas Neue Bold"/>
            </a:endParaRPr>
          </a:p>
        </p:txBody>
      </p:sp>
      <p:sp>
        <p:nvSpPr>
          <p:cNvPr id="36" name="Rectangle : coins arrondis 35">
            <a:extLst>
              <a:ext uri="{FF2B5EF4-FFF2-40B4-BE49-F238E27FC236}">
                <a16:creationId xmlns:a16="http://schemas.microsoft.com/office/drawing/2014/main" id="{96A6EF5E-7EBB-5E3B-FFD9-FD992B7C21EE}"/>
              </a:ext>
            </a:extLst>
          </p:cNvPr>
          <p:cNvSpPr/>
          <p:nvPr/>
        </p:nvSpPr>
        <p:spPr>
          <a:xfrm>
            <a:off x="367805" y="2313277"/>
            <a:ext cx="6851909" cy="740939"/>
          </a:xfrm>
          <a:prstGeom prst="roundRect">
            <a:avLst/>
          </a:prstGeom>
          <a:solidFill>
            <a:schemeClr val="accent5">
              <a:lumMod val="5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dirty="0">
                <a:ea typeface="Calibri"/>
                <a:cs typeface="Calibri"/>
              </a:rPr>
              <a:t>INACTIVATION D'UN GÈNE DE LA MAINTENANCE TÉLOMÉRIQUE</a:t>
            </a:r>
            <a:endParaRPr lang="fr-FR" sz="2000" dirty="0"/>
          </a:p>
        </p:txBody>
      </p:sp>
      <p:sp>
        <p:nvSpPr>
          <p:cNvPr id="38" name="Rectangle 37">
            <a:extLst>
              <a:ext uri="{FF2B5EF4-FFF2-40B4-BE49-F238E27FC236}">
                <a16:creationId xmlns:a16="http://schemas.microsoft.com/office/drawing/2014/main" id="{7831425F-D5F1-E289-BEF2-6A1851D0B96E}"/>
              </a:ext>
            </a:extLst>
          </p:cNvPr>
          <p:cNvSpPr/>
          <p:nvPr/>
        </p:nvSpPr>
        <p:spPr>
          <a:xfrm>
            <a:off x="560905" y="5496270"/>
            <a:ext cx="2394857" cy="1360714"/>
          </a:xfrm>
          <a:prstGeom prst="rect">
            <a:avLst/>
          </a:prstGeom>
          <a:solidFill>
            <a:schemeClr val="accent5">
              <a:lumMod val="60000"/>
              <a:lumOff val="4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chemeClr val="tx1"/>
                </a:solidFill>
                <a:ea typeface="Calibri"/>
                <a:cs typeface="Calibri"/>
              </a:rPr>
              <a:t>VIEILLISSEMENT ET LIMITATION DU POTENTIEL DE DIVISION CELLULAIRE</a:t>
            </a:r>
            <a:endParaRPr lang="fr-FR">
              <a:solidFill>
                <a:schemeClr val="tx1"/>
              </a:solidFill>
            </a:endParaRPr>
          </a:p>
        </p:txBody>
      </p:sp>
      <p:grpSp>
        <p:nvGrpSpPr>
          <p:cNvPr id="40" name="Group 16">
            <a:extLst>
              <a:ext uri="{FF2B5EF4-FFF2-40B4-BE49-F238E27FC236}">
                <a16:creationId xmlns:a16="http://schemas.microsoft.com/office/drawing/2014/main" id="{9D4FA3D3-D019-129E-E1AC-EA36040FD674}"/>
              </a:ext>
            </a:extLst>
          </p:cNvPr>
          <p:cNvGrpSpPr/>
          <p:nvPr/>
        </p:nvGrpSpPr>
        <p:grpSpPr>
          <a:xfrm>
            <a:off x="4750725" y="3781906"/>
            <a:ext cx="2627989" cy="1759151"/>
            <a:chOff x="0" y="0"/>
            <a:chExt cx="1124887" cy="629441"/>
          </a:xfrm>
        </p:grpSpPr>
        <p:sp>
          <p:nvSpPr>
            <p:cNvPr id="41" name="Freeform 17">
              <a:extLst>
                <a:ext uri="{FF2B5EF4-FFF2-40B4-BE49-F238E27FC236}">
                  <a16:creationId xmlns:a16="http://schemas.microsoft.com/office/drawing/2014/main" id="{183A5AB2-BBD4-9E78-46C4-2519E16844ED}"/>
                </a:ext>
              </a:extLst>
            </p:cNvPr>
            <p:cNvSpPr/>
            <p:nvPr/>
          </p:nvSpPr>
          <p:spPr>
            <a:xfrm>
              <a:off x="0" y="0"/>
              <a:ext cx="1124887" cy="629441"/>
            </a:xfrm>
            <a:custGeom>
              <a:avLst/>
              <a:gdLst/>
              <a:ahLst/>
              <a:cxnLst/>
              <a:rect l="l" t="t" r="r" b="b"/>
              <a:pathLst>
                <a:path w="1124887" h="629441">
                  <a:moveTo>
                    <a:pt x="562443" y="0"/>
                  </a:moveTo>
                  <a:lnTo>
                    <a:pt x="617007" y="25825"/>
                  </a:lnTo>
                  <a:lnTo>
                    <a:pt x="680026" y="6877"/>
                  </a:lnTo>
                  <a:lnTo>
                    <a:pt x="723749" y="38451"/>
                  </a:lnTo>
                  <a:lnTo>
                    <a:pt x="792470" y="27209"/>
                  </a:lnTo>
                  <a:lnTo>
                    <a:pt x="823440" y="63151"/>
                  </a:lnTo>
                  <a:lnTo>
                    <a:pt x="894860" y="60106"/>
                  </a:lnTo>
                  <a:lnTo>
                    <a:pt x="911726" y="98847"/>
                  </a:lnTo>
                  <a:lnTo>
                    <a:pt x="982722" y="104131"/>
                  </a:lnTo>
                  <a:lnTo>
                    <a:pt x="984745" y="143977"/>
                  </a:lnTo>
                  <a:lnTo>
                    <a:pt x="1052217" y="157360"/>
                  </a:lnTo>
                  <a:lnTo>
                    <a:pt x="1039309" y="196568"/>
                  </a:lnTo>
                  <a:lnTo>
                    <a:pt x="1100304" y="217467"/>
                  </a:lnTo>
                  <a:lnTo>
                    <a:pt x="1073031" y="254324"/>
                  </a:lnTo>
                  <a:lnTo>
                    <a:pt x="1124887" y="281823"/>
                  </a:lnTo>
                  <a:lnTo>
                    <a:pt x="1084438" y="314720"/>
                  </a:lnTo>
                  <a:lnTo>
                    <a:pt x="1124887" y="347617"/>
                  </a:lnTo>
                  <a:lnTo>
                    <a:pt x="1073031" y="375116"/>
                  </a:lnTo>
                  <a:lnTo>
                    <a:pt x="1100304" y="411974"/>
                  </a:lnTo>
                  <a:lnTo>
                    <a:pt x="1039309" y="432872"/>
                  </a:lnTo>
                  <a:lnTo>
                    <a:pt x="1052217" y="472080"/>
                  </a:lnTo>
                  <a:lnTo>
                    <a:pt x="984745" y="485464"/>
                  </a:lnTo>
                  <a:lnTo>
                    <a:pt x="982722" y="525309"/>
                  </a:lnTo>
                  <a:lnTo>
                    <a:pt x="911726" y="530594"/>
                  </a:lnTo>
                  <a:lnTo>
                    <a:pt x="894860" y="569334"/>
                  </a:lnTo>
                  <a:lnTo>
                    <a:pt x="823440" y="566289"/>
                  </a:lnTo>
                  <a:lnTo>
                    <a:pt x="792470" y="602232"/>
                  </a:lnTo>
                  <a:lnTo>
                    <a:pt x="723749" y="590990"/>
                  </a:lnTo>
                  <a:lnTo>
                    <a:pt x="680026" y="622563"/>
                  </a:lnTo>
                  <a:lnTo>
                    <a:pt x="617007" y="603616"/>
                  </a:lnTo>
                  <a:lnTo>
                    <a:pt x="562443" y="629441"/>
                  </a:lnTo>
                  <a:lnTo>
                    <a:pt x="507879" y="603616"/>
                  </a:lnTo>
                  <a:lnTo>
                    <a:pt x="444861" y="622563"/>
                  </a:lnTo>
                  <a:lnTo>
                    <a:pt x="401138" y="590990"/>
                  </a:lnTo>
                  <a:lnTo>
                    <a:pt x="332416" y="602232"/>
                  </a:lnTo>
                  <a:lnTo>
                    <a:pt x="301447" y="566289"/>
                  </a:lnTo>
                  <a:lnTo>
                    <a:pt x="230027" y="569334"/>
                  </a:lnTo>
                  <a:lnTo>
                    <a:pt x="213161" y="530594"/>
                  </a:lnTo>
                  <a:lnTo>
                    <a:pt x="142164" y="525309"/>
                  </a:lnTo>
                  <a:lnTo>
                    <a:pt x="140141" y="485464"/>
                  </a:lnTo>
                  <a:lnTo>
                    <a:pt x="72670" y="472080"/>
                  </a:lnTo>
                  <a:lnTo>
                    <a:pt x="85578" y="432872"/>
                  </a:lnTo>
                  <a:lnTo>
                    <a:pt x="24581" y="411974"/>
                  </a:lnTo>
                  <a:lnTo>
                    <a:pt x="51856" y="375116"/>
                  </a:lnTo>
                  <a:lnTo>
                    <a:pt x="0" y="347617"/>
                  </a:lnTo>
                  <a:lnTo>
                    <a:pt x="40449" y="314720"/>
                  </a:lnTo>
                  <a:lnTo>
                    <a:pt x="0" y="281823"/>
                  </a:lnTo>
                  <a:lnTo>
                    <a:pt x="51856" y="254324"/>
                  </a:lnTo>
                  <a:lnTo>
                    <a:pt x="24581" y="217467"/>
                  </a:lnTo>
                  <a:lnTo>
                    <a:pt x="85578" y="196568"/>
                  </a:lnTo>
                  <a:lnTo>
                    <a:pt x="72670" y="157360"/>
                  </a:lnTo>
                  <a:lnTo>
                    <a:pt x="140141" y="143977"/>
                  </a:lnTo>
                  <a:lnTo>
                    <a:pt x="142164" y="104131"/>
                  </a:lnTo>
                  <a:lnTo>
                    <a:pt x="213161" y="98847"/>
                  </a:lnTo>
                  <a:lnTo>
                    <a:pt x="230027" y="60106"/>
                  </a:lnTo>
                  <a:lnTo>
                    <a:pt x="301447" y="63151"/>
                  </a:lnTo>
                  <a:lnTo>
                    <a:pt x="332416" y="27209"/>
                  </a:lnTo>
                  <a:lnTo>
                    <a:pt x="401138" y="38451"/>
                  </a:lnTo>
                  <a:lnTo>
                    <a:pt x="444861" y="6877"/>
                  </a:lnTo>
                  <a:lnTo>
                    <a:pt x="507879" y="25825"/>
                  </a:lnTo>
                  <a:lnTo>
                    <a:pt x="562443" y="0"/>
                  </a:lnTo>
                  <a:close/>
                </a:path>
              </a:pathLst>
            </a:custGeom>
            <a:solidFill>
              <a:schemeClr val="accent5">
                <a:lumMod val="20000"/>
                <a:lumOff val="80000"/>
              </a:schemeClr>
            </a:solidFill>
            <a:ln w="12700" cap="sq">
              <a:solidFill>
                <a:schemeClr val="accent5">
                  <a:lumMod val="50000"/>
                </a:schemeClr>
              </a:solidFill>
              <a:prstDash val="solid"/>
              <a:miter/>
            </a:ln>
          </p:spPr>
          <p:txBody>
            <a:bodyPr/>
            <a:lstStyle/>
            <a:p>
              <a:endParaRPr lang="fr-FR"/>
            </a:p>
          </p:txBody>
        </p:sp>
        <p:sp>
          <p:nvSpPr>
            <p:cNvPr id="42" name="TextBox 18">
              <a:extLst>
                <a:ext uri="{FF2B5EF4-FFF2-40B4-BE49-F238E27FC236}">
                  <a16:creationId xmlns:a16="http://schemas.microsoft.com/office/drawing/2014/main" id="{DC8559BD-600C-3184-3646-83BD008B924C}"/>
                </a:ext>
              </a:extLst>
            </p:cNvPr>
            <p:cNvSpPr txBox="1"/>
            <p:nvPr/>
          </p:nvSpPr>
          <p:spPr>
            <a:xfrm>
              <a:off x="187862" y="96412"/>
              <a:ext cx="751652" cy="395691"/>
            </a:xfrm>
            <a:prstGeom prst="rect">
              <a:avLst/>
            </a:prstGeom>
            <a:noFill/>
            <a:ln w="12700">
              <a:noFill/>
            </a:ln>
          </p:spPr>
          <p:txBody>
            <a:bodyPr lIns="50800" tIns="50800" rIns="50800" bIns="50800" rtlCol="0" anchor="ctr"/>
            <a:lstStyle/>
            <a:p>
              <a:pPr algn="ctr">
                <a:lnSpc>
                  <a:spcPts val="2659"/>
                </a:lnSpc>
              </a:pPr>
              <a:r>
                <a:rPr lang="en-US">
                  <a:solidFill>
                    <a:srgbClr val="000000"/>
                  </a:solidFill>
                  <a:latin typeface="Calibri"/>
                  <a:ea typeface="Open Sans 1 Bold"/>
                  <a:cs typeface="Open Sans 1 Bold"/>
                  <a:sym typeface="Open Sans 1 Bold"/>
                </a:rPr>
                <a:t>ALTÉRATION DES CELLULES ENDOTHÉLIALES</a:t>
              </a:r>
              <a:endParaRPr lang="en-US">
                <a:solidFill>
                  <a:srgbClr val="000000"/>
                </a:solidFill>
                <a:latin typeface="Calibri"/>
                <a:ea typeface="Open Sans 1 Bold"/>
                <a:cs typeface="Open Sans 1 Bold"/>
              </a:endParaRPr>
            </a:p>
          </p:txBody>
        </p:sp>
      </p:grpSp>
      <p:cxnSp>
        <p:nvCxnSpPr>
          <p:cNvPr id="43" name="Connecteur droit avec flèche 42">
            <a:extLst>
              <a:ext uri="{FF2B5EF4-FFF2-40B4-BE49-F238E27FC236}">
                <a16:creationId xmlns:a16="http://schemas.microsoft.com/office/drawing/2014/main" id="{995362C4-B779-1037-6E20-878CCAF86D75}"/>
              </a:ext>
            </a:extLst>
          </p:cNvPr>
          <p:cNvCxnSpPr/>
          <p:nvPr/>
        </p:nvCxnSpPr>
        <p:spPr>
          <a:xfrm flipV="1">
            <a:off x="3184515" y="5228213"/>
            <a:ext cx="1433945" cy="955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a:extLst>
              <a:ext uri="{FF2B5EF4-FFF2-40B4-BE49-F238E27FC236}">
                <a16:creationId xmlns:a16="http://schemas.microsoft.com/office/drawing/2014/main" id="{904B0F74-AF03-3DD5-8C89-9559A603FB95}"/>
              </a:ext>
            </a:extLst>
          </p:cNvPr>
          <p:cNvCxnSpPr/>
          <p:nvPr/>
        </p:nvCxnSpPr>
        <p:spPr>
          <a:xfrm>
            <a:off x="3190150" y="6157436"/>
            <a:ext cx="1441938" cy="8824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 coins arrondis 44">
            <a:extLst>
              <a:ext uri="{FF2B5EF4-FFF2-40B4-BE49-F238E27FC236}">
                <a16:creationId xmlns:a16="http://schemas.microsoft.com/office/drawing/2014/main" id="{D2E927C2-4271-4E33-2AB4-FD9D143E1DD7}"/>
              </a:ext>
            </a:extLst>
          </p:cNvPr>
          <p:cNvSpPr/>
          <p:nvPr/>
        </p:nvSpPr>
        <p:spPr>
          <a:xfrm>
            <a:off x="9467071" y="3970848"/>
            <a:ext cx="2286000" cy="1382661"/>
          </a:xfrm>
          <a:prstGeom prst="roundRect">
            <a:avLst/>
          </a:prstGeom>
          <a:solidFill>
            <a:schemeClr val="accent5">
              <a:lumMod val="40000"/>
              <a:lumOff val="6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a:solidFill>
                  <a:srgbClr val="000000"/>
                </a:solidFill>
                <a:ea typeface="Calibri"/>
                <a:cs typeface="Calibri"/>
              </a:rPr>
              <a:t>MVPS</a:t>
            </a:r>
            <a:endParaRPr lang="fr-FR" sz="2400" b="1">
              <a:solidFill>
                <a:srgbClr val="000000"/>
              </a:solidFill>
            </a:endParaRPr>
          </a:p>
        </p:txBody>
      </p:sp>
      <p:sp>
        <p:nvSpPr>
          <p:cNvPr id="46" name="Rectangle : coins arrondis 45">
            <a:extLst>
              <a:ext uri="{FF2B5EF4-FFF2-40B4-BE49-F238E27FC236}">
                <a16:creationId xmlns:a16="http://schemas.microsoft.com/office/drawing/2014/main" id="{B8B1E3B0-458B-F1FC-B25B-9ECDBBBF8A64}"/>
              </a:ext>
            </a:extLst>
          </p:cNvPr>
          <p:cNvSpPr/>
          <p:nvPr/>
        </p:nvSpPr>
        <p:spPr>
          <a:xfrm>
            <a:off x="9467071" y="7000198"/>
            <a:ext cx="2286000" cy="1382661"/>
          </a:xfrm>
          <a:prstGeom prst="roundRect">
            <a:avLst/>
          </a:prstGeom>
          <a:solidFill>
            <a:schemeClr val="accent5">
              <a:lumMod val="40000"/>
              <a:lumOff val="6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b="1">
                <a:solidFill>
                  <a:srgbClr val="000000"/>
                </a:solidFill>
                <a:ea typeface="Calibri"/>
                <a:cs typeface="Calibri"/>
              </a:rPr>
              <a:t>CIRRHOSE</a:t>
            </a:r>
          </a:p>
        </p:txBody>
      </p:sp>
      <p:cxnSp>
        <p:nvCxnSpPr>
          <p:cNvPr id="47" name="Connecteur droit avec flèche 46">
            <a:extLst>
              <a:ext uri="{FF2B5EF4-FFF2-40B4-BE49-F238E27FC236}">
                <a16:creationId xmlns:a16="http://schemas.microsoft.com/office/drawing/2014/main" id="{25F17109-A333-9A58-4F29-EA660ECEDCB3}"/>
              </a:ext>
            </a:extLst>
          </p:cNvPr>
          <p:cNvCxnSpPr/>
          <p:nvPr/>
        </p:nvCxnSpPr>
        <p:spPr>
          <a:xfrm flipV="1">
            <a:off x="7507873" y="4660175"/>
            <a:ext cx="1698976" cy="79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376CCB4B-9ADF-6CB2-2E8E-BE3D362668DA}"/>
              </a:ext>
            </a:extLst>
          </p:cNvPr>
          <p:cNvCxnSpPr>
            <a:cxnSpLocks/>
          </p:cNvCxnSpPr>
          <p:nvPr/>
        </p:nvCxnSpPr>
        <p:spPr>
          <a:xfrm flipV="1">
            <a:off x="7507873" y="7713504"/>
            <a:ext cx="1698976" cy="799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 coins arrondis 58">
            <a:extLst>
              <a:ext uri="{FF2B5EF4-FFF2-40B4-BE49-F238E27FC236}">
                <a16:creationId xmlns:a16="http://schemas.microsoft.com/office/drawing/2014/main" id="{D0F133A4-A755-A7C1-8BB2-71272396EAD1}"/>
              </a:ext>
            </a:extLst>
          </p:cNvPr>
          <p:cNvSpPr/>
          <p:nvPr/>
        </p:nvSpPr>
        <p:spPr>
          <a:xfrm>
            <a:off x="13360343" y="4809462"/>
            <a:ext cx="4590817" cy="2732098"/>
          </a:xfrm>
          <a:prstGeom prst="round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3079"/>
              </a:lnSpc>
            </a:pPr>
            <a:r>
              <a:rPr lang="en-US" sz="2200" b="1" u="sng">
                <a:latin typeface="Calibri"/>
                <a:ea typeface="Open Sans 1 Bold"/>
                <a:cs typeface="Open Sans 1 Bold"/>
              </a:rPr>
              <a:t>COMPLICATIONS</a:t>
            </a:r>
            <a:r>
              <a:rPr lang="en-US" sz="2200" u="sng">
                <a:latin typeface="Calibri"/>
                <a:ea typeface="Open Sans 1"/>
                <a:cs typeface="Open Sans 1"/>
              </a:rPr>
              <a:t> </a:t>
            </a:r>
            <a:r>
              <a:rPr lang="en-US" sz="2200">
                <a:latin typeface="Calibri"/>
                <a:ea typeface="Open Sans 1"/>
                <a:cs typeface="Open Sans 1"/>
              </a:rPr>
              <a:t>: </a:t>
            </a:r>
            <a:endParaRPr lang="en-US" sz="2200">
              <a:solidFill>
                <a:srgbClr val="000000"/>
              </a:solidFill>
              <a:latin typeface="Calibri"/>
              <a:ea typeface="Open Sans 1"/>
              <a:cs typeface="Open Sans 1"/>
            </a:endParaRPr>
          </a:p>
          <a:p>
            <a:pPr marL="342900" indent="-342900">
              <a:lnSpc>
                <a:spcPts val="3079"/>
              </a:lnSpc>
              <a:buFont typeface="Calibri"/>
              <a:buChar char="-"/>
            </a:pPr>
            <a:r>
              <a:rPr lang="en-US" sz="2200">
                <a:latin typeface="Calibri"/>
                <a:ea typeface="Open Sans 1"/>
                <a:cs typeface="Open Sans 1"/>
              </a:rPr>
              <a:t>Hypertension portale sévère (ascite, hémorragie, SHP),</a:t>
            </a:r>
            <a:endParaRPr lang="en-US" sz="2200">
              <a:solidFill>
                <a:srgbClr val="000000"/>
              </a:solidFill>
              <a:latin typeface="Calibri"/>
              <a:ea typeface="Open Sans 1"/>
              <a:cs typeface="Open Sans 1"/>
            </a:endParaRPr>
          </a:p>
          <a:p>
            <a:pPr marL="342900" indent="-342900">
              <a:lnSpc>
                <a:spcPts val="3079"/>
              </a:lnSpc>
              <a:buFont typeface="Calibri"/>
              <a:buChar char="-"/>
            </a:pPr>
            <a:r>
              <a:rPr lang="en-US" sz="2200">
                <a:latin typeface="Calibri"/>
                <a:ea typeface="Calibri"/>
                <a:cs typeface="Calibri"/>
              </a:rPr>
              <a:t>Insuffisance hépato-cellulaire</a:t>
            </a:r>
            <a:endParaRPr lang="en-US" sz="2200">
              <a:latin typeface="Calibri"/>
              <a:ea typeface="Open Sans 1"/>
              <a:cs typeface="Open Sans 1"/>
            </a:endParaRPr>
          </a:p>
          <a:p>
            <a:pPr marL="342900" indent="-342900">
              <a:lnSpc>
                <a:spcPts val="3079"/>
              </a:lnSpc>
              <a:buFont typeface="Calibri"/>
              <a:buChar char="-"/>
            </a:pPr>
            <a:r>
              <a:rPr lang="en-US" sz="2200">
                <a:latin typeface="Calibri"/>
                <a:ea typeface="Open Sans 1"/>
                <a:cs typeface="Open Sans 1"/>
              </a:rPr>
              <a:t>Lésions de CHC</a:t>
            </a:r>
            <a:endParaRPr lang="en-US" sz="2200">
              <a:solidFill>
                <a:srgbClr val="FFFFFF"/>
              </a:solidFill>
              <a:latin typeface="Calibri"/>
              <a:ea typeface="Open Sans 1"/>
              <a:cs typeface="Open Sans 1"/>
            </a:endParaRPr>
          </a:p>
          <a:p>
            <a:pPr algn="ctr"/>
            <a:endParaRPr lang="fr-FR">
              <a:ea typeface="Calibri"/>
              <a:cs typeface="Calibri"/>
            </a:endParaRPr>
          </a:p>
        </p:txBody>
      </p:sp>
      <p:cxnSp>
        <p:nvCxnSpPr>
          <p:cNvPr id="60" name="Connecteur droit avec flèche 59">
            <a:extLst>
              <a:ext uri="{FF2B5EF4-FFF2-40B4-BE49-F238E27FC236}">
                <a16:creationId xmlns:a16="http://schemas.microsoft.com/office/drawing/2014/main" id="{A7467EA7-1291-9002-2F08-DC212D909BAC}"/>
              </a:ext>
            </a:extLst>
          </p:cNvPr>
          <p:cNvCxnSpPr/>
          <p:nvPr/>
        </p:nvCxnSpPr>
        <p:spPr>
          <a:xfrm>
            <a:off x="11945928" y="4690193"/>
            <a:ext cx="1202148" cy="10982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613362E5-3F38-6F7A-FB9F-10225F24FF9F}"/>
              </a:ext>
            </a:extLst>
          </p:cNvPr>
          <p:cNvCxnSpPr/>
          <p:nvPr/>
        </p:nvCxnSpPr>
        <p:spPr>
          <a:xfrm flipV="1">
            <a:off x="11964710" y="6777833"/>
            <a:ext cx="1194155" cy="9959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68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BD46916-F942-9506-B2FB-F7CC191EF602}"/>
              </a:ext>
            </a:extLst>
          </p:cNvPr>
          <p:cNvSpPr/>
          <p:nvPr/>
        </p:nvSpPr>
        <p:spPr>
          <a:xfrm>
            <a:off x="-7349" y="0"/>
            <a:ext cx="4305548"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Terminateur 24">
            <a:extLst>
              <a:ext uri="{FF2B5EF4-FFF2-40B4-BE49-F238E27FC236}">
                <a16:creationId xmlns:a16="http://schemas.microsoft.com/office/drawing/2014/main" id="{1BE61C3D-9E83-90C3-9539-608987226AC7}"/>
              </a:ext>
            </a:extLst>
          </p:cNvPr>
          <p:cNvSpPr/>
          <p:nvPr/>
        </p:nvSpPr>
        <p:spPr>
          <a:xfrm>
            <a:off x="545846" y="-4282"/>
            <a:ext cx="5194970" cy="1763825"/>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8"/>
          <p:cNvSpPr txBox="1"/>
          <p:nvPr/>
        </p:nvSpPr>
        <p:spPr>
          <a:xfrm>
            <a:off x="547923" y="451861"/>
            <a:ext cx="9432082" cy="936723"/>
          </a:xfrm>
          <a:prstGeom prst="rect">
            <a:avLst/>
          </a:prstGeom>
        </p:spPr>
        <p:txBody>
          <a:bodyPr lIns="0" tIns="0" rIns="0" bIns="0" rtlCol="0" anchor="t">
            <a:spAutoFit/>
          </a:bodyPr>
          <a:lstStyle/>
          <a:p>
            <a:pPr algn="l">
              <a:lnSpc>
                <a:spcPts val="7694"/>
              </a:lnSpc>
              <a:spcBef>
                <a:spcPct val="0"/>
              </a:spcBef>
            </a:pPr>
            <a:r>
              <a:rPr lang="en-US" sz="5496" b="1">
                <a:solidFill>
                  <a:srgbClr val="FFFFFF"/>
                </a:solidFill>
                <a:latin typeface="Bebas Neue Bold"/>
                <a:ea typeface="Bebas Neue Bold"/>
                <a:cs typeface="Bebas Neue Bold"/>
                <a:sym typeface="Bebas Neue Bold"/>
              </a:rPr>
              <a:t>Quand y penser ?</a:t>
            </a:r>
          </a:p>
        </p:txBody>
      </p:sp>
      <p:sp>
        <p:nvSpPr>
          <p:cNvPr id="26" name="Rectangle : coins arrondis 25">
            <a:extLst>
              <a:ext uri="{FF2B5EF4-FFF2-40B4-BE49-F238E27FC236}">
                <a16:creationId xmlns:a16="http://schemas.microsoft.com/office/drawing/2014/main" id="{E4C72F72-816C-F266-D5C8-A6D6AF165509}"/>
              </a:ext>
            </a:extLst>
          </p:cNvPr>
          <p:cNvSpPr/>
          <p:nvPr/>
        </p:nvSpPr>
        <p:spPr>
          <a:xfrm>
            <a:off x="7436438" y="2163739"/>
            <a:ext cx="3419855" cy="1609344"/>
          </a:xfrm>
          <a:prstGeom prst="roundRect">
            <a:avLst/>
          </a:prstGeom>
          <a:solidFill>
            <a:schemeClr val="accent5">
              <a:lumMod val="75000"/>
            </a:schemeClr>
          </a:solidFill>
          <a:ln w="57150">
            <a:solidFill>
              <a:srgbClr val="B7DE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a:ea typeface="Calibri"/>
                <a:cs typeface="Calibri"/>
              </a:rPr>
              <a:t>MVPS</a:t>
            </a:r>
            <a:endParaRPr lang="fr-FR"/>
          </a:p>
          <a:p>
            <a:pPr algn="ctr"/>
            <a:r>
              <a:rPr lang="fr-FR" sz="2400">
                <a:ea typeface="Calibri"/>
                <a:cs typeface="Calibri"/>
              </a:rPr>
              <a:t>CIRRHOSE INEXPLIQUÉE</a:t>
            </a:r>
            <a:endParaRPr lang="fr-FR"/>
          </a:p>
        </p:txBody>
      </p:sp>
      <p:sp>
        <p:nvSpPr>
          <p:cNvPr id="27" name="Rectangle : coins arrondis 26">
            <a:extLst>
              <a:ext uri="{FF2B5EF4-FFF2-40B4-BE49-F238E27FC236}">
                <a16:creationId xmlns:a16="http://schemas.microsoft.com/office/drawing/2014/main" id="{7434835D-9A26-6453-5475-E58C45713F7E}"/>
              </a:ext>
            </a:extLst>
          </p:cNvPr>
          <p:cNvSpPr/>
          <p:nvPr/>
        </p:nvSpPr>
        <p:spPr>
          <a:xfrm>
            <a:off x="12016431" y="4601606"/>
            <a:ext cx="3419855" cy="1609344"/>
          </a:xfrm>
          <a:prstGeom prst="roundRect">
            <a:avLst/>
          </a:prstGeom>
          <a:solidFill>
            <a:schemeClr val="accent5">
              <a:lumMod val="75000"/>
            </a:schemeClr>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ea typeface="Calibri"/>
                <a:cs typeface="Calibri"/>
              </a:rPr>
              <a:t>ÂGE PRÉCOCE</a:t>
            </a:r>
          </a:p>
        </p:txBody>
      </p:sp>
      <p:sp>
        <p:nvSpPr>
          <p:cNvPr id="28" name="Rectangle : coins arrondis 27">
            <a:extLst>
              <a:ext uri="{FF2B5EF4-FFF2-40B4-BE49-F238E27FC236}">
                <a16:creationId xmlns:a16="http://schemas.microsoft.com/office/drawing/2014/main" id="{5A2CC7BB-C4FA-1CC9-E9A6-1DC016F7227B}"/>
              </a:ext>
            </a:extLst>
          </p:cNvPr>
          <p:cNvSpPr/>
          <p:nvPr/>
        </p:nvSpPr>
        <p:spPr>
          <a:xfrm>
            <a:off x="2896410" y="4601606"/>
            <a:ext cx="3419855" cy="1609344"/>
          </a:xfrm>
          <a:prstGeom prst="roundRect">
            <a:avLst/>
          </a:prstGeom>
          <a:solidFill>
            <a:schemeClr val="accent5">
              <a:lumMod val="75000"/>
            </a:schemeClr>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ea typeface="Calibri"/>
                <a:cs typeface="Calibri"/>
              </a:rPr>
              <a:t>ATTEINTES EXTRA-HÉPATIQUES</a:t>
            </a:r>
            <a:endParaRPr lang="fr-FR"/>
          </a:p>
        </p:txBody>
      </p:sp>
      <p:sp>
        <p:nvSpPr>
          <p:cNvPr id="29" name="Rectangle : coins arrondis 28">
            <a:extLst>
              <a:ext uri="{FF2B5EF4-FFF2-40B4-BE49-F238E27FC236}">
                <a16:creationId xmlns:a16="http://schemas.microsoft.com/office/drawing/2014/main" id="{AA371A06-A414-B110-AA37-DD0151972F33}"/>
              </a:ext>
            </a:extLst>
          </p:cNvPr>
          <p:cNvSpPr/>
          <p:nvPr/>
        </p:nvSpPr>
        <p:spPr>
          <a:xfrm>
            <a:off x="7460417" y="7039473"/>
            <a:ext cx="3419855" cy="1609344"/>
          </a:xfrm>
          <a:prstGeom prst="roundRect">
            <a:avLst/>
          </a:prstGeom>
          <a:solidFill>
            <a:schemeClr val="accent5">
              <a:lumMod val="75000"/>
            </a:schemeClr>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400">
                <a:ea typeface="Calibri"/>
                <a:cs typeface="Calibri"/>
              </a:rPr>
              <a:t>CONTEXTE FAMILIAL</a:t>
            </a:r>
          </a:p>
        </p:txBody>
      </p:sp>
      <p:sp>
        <p:nvSpPr>
          <p:cNvPr id="30" name="Ellipse 29">
            <a:extLst>
              <a:ext uri="{FF2B5EF4-FFF2-40B4-BE49-F238E27FC236}">
                <a16:creationId xmlns:a16="http://schemas.microsoft.com/office/drawing/2014/main" id="{77BC31C9-5E71-14DC-AF43-A8BB500CDD53}"/>
              </a:ext>
            </a:extLst>
          </p:cNvPr>
          <p:cNvSpPr/>
          <p:nvPr/>
        </p:nvSpPr>
        <p:spPr>
          <a:xfrm>
            <a:off x="7265963" y="4508568"/>
            <a:ext cx="3807612" cy="1788131"/>
          </a:xfrm>
          <a:prstGeom prst="ellipse">
            <a:avLst/>
          </a:prstGeom>
          <a:solidFill>
            <a:schemeClr val="accent5">
              <a:lumMod val="20000"/>
              <a:lumOff val="8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400" b="1">
                <a:solidFill>
                  <a:schemeClr val="tx1"/>
                </a:solidFill>
                <a:ea typeface="Calibri"/>
                <a:cs typeface="Calibri"/>
              </a:rPr>
              <a:t>TÉLOMÉROPATHIE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5E86D9-E39A-013C-D382-1A467741B008}"/>
              </a:ext>
            </a:extLst>
          </p:cNvPr>
          <p:cNvSpPr/>
          <p:nvPr/>
        </p:nvSpPr>
        <p:spPr>
          <a:xfrm>
            <a:off x="-7349" y="0"/>
            <a:ext cx="4305548"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Organigramme : Terminateur 11">
            <a:extLst>
              <a:ext uri="{FF2B5EF4-FFF2-40B4-BE49-F238E27FC236}">
                <a16:creationId xmlns:a16="http://schemas.microsoft.com/office/drawing/2014/main" id="{6DD41616-B7BC-25A3-DCC5-8706BEF33549}"/>
              </a:ext>
            </a:extLst>
          </p:cNvPr>
          <p:cNvSpPr/>
          <p:nvPr/>
        </p:nvSpPr>
        <p:spPr>
          <a:xfrm>
            <a:off x="3439314" y="-4282"/>
            <a:ext cx="5194970" cy="1763825"/>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8"/>
          <p:cNvSpPr txBox="1"/>
          <p:nvPr/>
        </p:nvSpPr>
        <p:spPr>
          <a:xfrm>
            <a:off x="547923" y="451861"/>
            <a:ext cx="9432082" cy="860044"/>
          </a:xfrm>
          <a:prstGeom prst="rect">
            <a:avLst/>
          </a:prstGeom>
        </p:spPr>
        <p:txBody>
          <a:bodyPr lIns="0" tIns="0" rIns="0" bIns="0" rtlCol="0" anchor="t">
            <a:spAutoFit/>
          </a:bodyPr>
          <a:lstStyle/>
          <a:p>
            <a:pPr algn="l">
              <a:lnSpc>
                <a:spcPts val="7694"/>
              </a:lnSpc>
              <a:spcBef>
                <a:spcPct val="0"/>
              </a:spcBef>
            </a:pPr>
            <a:r>
              <a:rPr lang="en-US" sz="5496" b="1">
                <a:solidFill>
                  <a:srgbClr val="FFFFFF"/>
                </a:solidFill>
                <a:latin typeface="Bebas Neue Bold"/>
                <a:ea typeface="Bebas Neue Bold"/>
                <a:cs typeface="Bebas Neue Bold"/>
                <a:sym typeface="Bebas Neue Bold"/>
              </a:rPr>
              <a:t>COMMENT FAIRE LE DIAGNOSTIC ?</a:t>
            </a:r>
          </a:p>
        </p:txBody>
      </p:sp>
      <p:sp>
        <p:nvSpPr>
          <p:cNvPr id="22" name="Rectangle : coins arrondis 21">
            <a:extLst>
              <a:ext uri="{FF2B5EF4-FFF2-40B4-BE49-F238E27FC236}">
                <a16:creationId xmlns:a16="http://schemas.microsoft.com/office/drawing/2014/main" id="{079B7852-DEF6-45C2-A447-DBCD69391C2B}"/>
              </a:ext>
            </a:extLst>
          </p:cNvPr>
          <p:cNvSpPr/>
          <p:nvPr/>
        </p:nvSpPr>
        <p:spPr>
          <a:xfrm>
            <a:off x="2421881" y="2846843"/>
            <a:ext cx="4756078" cy="2691512"/>
          </a:xfrm>
          <a:prstGeom prst="roundRect">
            <a:avLst/>
          </a:prstGeom>
          <a:solidFill>
            <a:schemeClr val="accent5">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800"/>
              <a:t>RECHERCHER LE GÈNE</a:t>
            </a:r>
          </a:p>
        </p:txBody>
      </p:sp>
      <p:sp>
        <p:nvSpPr>
          <p:cNvPr id="24" name="ZoneTexte 23">
            <a:extLst>
              <a:ext uri="{FF2B5EF4-FFF2-40B4-BE49-F238E27FC236}">
                <a16:creationId xmlns:a16="http://schemas.microsoft.com/office/drawing/2014/main" id="{8F7BEE84-93FB-4484-A0E4-FD68D4A505A0}"/>
              </a:ext>
            </a:extLst>
          </p:cNvPr>
          <p:cNvSpPr txBox="1"/>
          <p:nvPr/>
        </p:nvSpPr>
        <p:spPr>
          <a:xfrm>
            <a:off x="1699846" y="5927347"/>
            <a:ext cx="6208434" cy="1938992"/>
          </a:xfrm>
          <a:prstGeom prst="rect">
            <a:avLst/>
          </a:prstGeom>
          <a:noFill/>
        </p:spPr>
        <p:txBody>
          <a:bodyPr wrap="square" lIns="91440" tIns="45720" rIns="91440" bIns="45720" rtlCol="0" anchor="t">
            <a:spAutoFit/>
          </a:bodyPr>
          <a:lstStyle/>
          <a:p>
            <a:r>
              <a:rPr lang="fr-FR" sz="2400" b="1" u="sng"/>
              <a:t>AVANTAGES</a:t>
            </a:r>
            <a:r>
              <a:rPr lang="fr-FR" sz="2400" b="1"/>
              <a:t> </a:t>
            </a:r>
            <a:r>
              <a:rPr lang="fr-FR" sz="2400"/>
              <a:t>:</a:t>
            </a:r>
            <a:endParaRPr lang="fr-FR" sz="2400">
              <a:ea typeface="Calibri"/>
              <a:cs typeface="Calibri"/>
            </a:endParaRPr>
          </a:p>
          <a:p>
            <a:pPr marL="285750" indent="-285750">
              <a:buFontTx/>
              <a:buChar char="-"/>
            </a:pPr>
            <a:r>
              <a:rPr lang="fr-FR" sz="2400"/>
              <a:t>Technique de NGS fiable</a:t>
            </a:r>
            <a:endParaRPr lang="fr-FR" sz="2400">
              <a:ea typeface="Calibri"/>
              <a:cs typeface="Calibri"/>
            </a:endParaRPr>
          </a:p>
          <a:p>
            <a:pPr marL="285750" indent="-285750">
              <a:buChar char="-"/>
            </a:pPr>
            <a:endParaRPr lang="fr-FR" sz="2400">
              <a:ea typeface="Calibri"/>
              <a:cs typeface="Calibri"/>
            </a:endParaRPr>
          </a:p>
          <a:p>
            <a:r>
              <a:rPr lang="fr-FR" sz="2400" b="1" u="sng"/>
              <a:t>INCONVÉNIENTS </a:t>
            </a:r>
            <a:r>
              <a:rPr lang="fr-FR" sz="2400"/>
              <a:t>:</a:t>
            </a:r>
            <a:endParaRPr lang="fr-FR" sz="2400">
              <a:ea typeface="Calibri"/>
              <a:cs typeface="Calibri"/>
            </a:endParaRPr>
          </a:p>
          <a:p>
            <a:r>
              <a:rPr lang="fr-FR" sz="2400"/>
              <a:t>- Limité à un panel d’atteintes déjà connues</a:t>
            </a:r>
            <a:endParaRPr lang="fr-FR" sz="2400">
              <a:ea typeface="Calibri"/>
              <a:cs typeface="Calibri"/>
            </a:endParaRPr>
          </a:p>
        </p:txBody>
      </p:sp>
      <p:sp>
        <p:nvSpPr>
          <p:cNvPr id="25" name="ZoneTexte 24">
            <a:extLst>
              <a:ext uri="{FF2B5EF4-FFF2-40B4-BE49-F238E27FC236}">
                <a16:creationId xmlns:a16="http://schemas.microsoft.com/office/drawing/2014/main" id="{0C6926AC-9D12-4251-9241-8693B0C4BBAE}"/>
              </a:ext>
            </a:extLst>
          </p:cNvPr>
          <p:cNvSpPr txBox="1"/>
          <p:nvPr/>
        </p:nvSpPr>
        <p:spPr>
          <a:xfrm>
            <a:off x="9906532" y="5926276"/>
            <a:ext cx="6727980" cy="3046988"/>
          </a:xfrm>
          <a:prstGeom prst="rect">
            <a:avLst/>
          </a:prstGeom>
          <a:noFill/>
        </p:spPr>
        <p:txBody>
          <a:bodyPr wrap="square" lIns="91440" tIns="45720" rIns="91440" bIns="45720" rtlCol="0" anchor="t">
            <a:spAutoFit/>
          </a:bodyPr>
          <a:lstStyle/>
          <a:p>
            <a:r>
              <a:rPr lang="fr-FR" sz="2400" b="1" u="sng" dirty="0"/>
              <a:t>AVANTAGES :</a:t>
            </a:r>
            <a:endParaRPr lang="fr-FR" sz="2400" b="1" u="sng" dirty="0">
              <a:ea typeface="Calibri"/>
              <a:cs typeface="Calibri"/>
            </a:endParaRPr>
          </a:p>
          <a:p>
            <a:pPr marL="285750" indent="-285750">
              <a:buFontTx/>
              <a:buChar char="-"/>
            </a:pPr>
            <a:r>
              <a:rPr lang="fr-FR" sz="2400" dirty="0"/>
              <a:t>Mesure directe et comparaison à abaques d’âge et de sexe équivalents</a:t>
            </a:r>
            <a:endParaRPr lang="fr-FR" sz="2400" dirty="0">
              <a:ea typeface="Calibri"/>
              <a:cs typeface="Calibri"/>
            </a:endParaRPr>
          </a:p>
          <a:p>
            <a:pPr marL="285750" indent="-285750">
              <a:buChar char="-"/>
            </a:pPr>
            <a:endParaRPr lang="fr-FR" sz="2400">
              <a:ea typeface="Calibri"/>
              <a:cs typeface="Calibri"/>
            </a:endParaRPr>
          </a:p>
          <a:p>
            <a:r>
              <a:rPr lang="fr-FR" sz="2400" b="1" u="sng" dirty="0"/>
              <a:t>INCONVÉNIENTS :</a:t>
            </a:r>
            <a:endParaRPr lang="fr-FR" sz="2400" dirty="0">
              <a:ea typeface="Calibri"/>
              <a:cs typeface="Calibri"/>
            </a:endParaRPr>
          </a:p>
          <a:p>
            <a:pPr marL="285750" indent="-285750">
              <a:buFontTx/>
              <a:buChar char="-"/>
            </a:pPr>
            <a:r>
              <a:rPr lang="fr-FR" sz="2400" dirty="0"/>
              <a:t>Mesure dans les leucocytes circulants et pas dans le tissu atteint</a:t>
            </a:r>
            <a:endParaRPr lang="fr-FR" sz="2400" dirty="0">
              <a:ea typeface="Calibri"/>
              <a:cs typeface="Calibri"/>
            </a:endParaRPr>
          </a:p>
          <a:p>
            <a:pPr marL="285750" indent="-285750">
              <a:buFontTx/>
              <a:buChar char="-"/>
            </a:pPr>
            <a:r>
              <a:rPr lang="fr-FR" sz="2400" dirty="0"/>
              <a:t>Techniques difficiles (en France : flow-FISH)</a:t>
            </a:r>
            <a:endParaRPr lang="fr-FR" sz="2400" dirty="0">
              <a:ea typeface="Calibri"/>
              <a:cs typeface="Calibri"/>
            </a:endParaRPr>
          </a:p>
        </p:txBody>
      </p:sp>
      <p:sp>
        <p:nvSpPr>
          <p:cNvPr id="13" name="Rectangle : coins arrondis 12">
            <a:extLst>
              <a:ext uri="{FF2B5EF4-FFF2-40B4-BE49-F238E27FC236}">
                <a16:creationId xmlns:a16="http://schemas.microsoft.com/office/drawing/2014/main" id="{9C9AC82F-7B7E-1381-C315-D2498AF9AE1A}"/>
              </a:ext>
            </a:extLst>
          </p:cNvPr>
          <p:cNvSpPr/>
          <p:nvPr/>
        </p:nvSpPr>
        <p:spPr>
          <a:xfrm>
            <a:off x="10902461" y="2806877"/>
            <a:ext cx="4732099" cy="2691512"/>
          </a:xfrm>
          <a:prstGeom prst="roundRect">
            <a:avLst/>
          </a:prstGeom>
          <a:solidFill>
            <a:schemeClr val="accent5">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800"/>
              <a:t>MESURER LES TÉLOMÈRES</a:t>
            </a:r>
            <a:endParaRPr lang="fr-FR"/>
          </a:p>
        </p:txBody>
      </p:sp>
    </p:spTree>
    <p:extLst>
      <p:ext uri="{BB962C8B-B14F-4D97-AF65-F5344CB8AC3E}">
        <p14:creationId xmlns:p14="http://schemas.microsoft.com/office/powerpoint/2010/main" val="3995218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FAB42F1-AB44-77C9-1E0B-AF996D2F0680}"/>
              </a:ext>
            </a:extLst>
          </p:cNvPr>
          <p:cNvSpPr/>
          <p:nvPr/>
        </p:nvSpPr>
        <p:spPr>
          <a:xfrm>
            <a:off x="-7349" y="9769"/>
            <a:ext cx="8482504" cy="176719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Terminateur 23">
            <a:extLst>
              <a:ext uri="{FF2B5EF4-FFF2-40B4-BE49-F238E27FC236}">
                <a16:creationId xmlns:a16="http://schemas.microsoft.com/office/drawing/2014/main" id="{835EABDE-6873-51FB-9873-9CFF0060BD85}"/>
              </a:ext>
            </a:extLst>
          </p:cNvPr>
          <p:cNvSpPr/>
          <p:nvPr/>
        </p:nvSpPr>
        <p:spPr>
          <a:xfrm>
            <a:off x="4214578" y="13577"/>
            <a:ext cx="5087814" cy="1763825"/>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8"/>
          <p:cNvSpPr txBox="1"/>
          <p:nvPr/>
        </p:nvSpPr>
        <p:spPr>
          <a:xfrm>
            <a:off x="547923" y="451861"/>
            <a:ext cx="9432082" cy="859018"/>
          </a:xfrm>
          <a:prstGeom prst="rect">
            <a:avLst/>
          </a:prstGeom>
        </p:spPr>
        <p:txBody>
          <a:bodyPr lIns="0" tIns="0" rIns="0" bIns="0" rtlCol="0" anchor="t">
            <a:spAutoFit/>
          </a:bodyPr>
          <a:lstStyle/>
          <a:p>
            <a:pPr>
              <a:lnSpc>
                <a:spcPts val="7694"/>
              </a:lnSpc>
              <a:spcBef>
                <a:spcPct val="0"/>
              </a:spcBef>
            </a:pPr>
            <a:r>
              <a:rPr lang="en-US" sz="5450" b="1">
                <a:solidFill>
                  <a:srgbClr val="FFFFFF"/>
                </a:solidFill>
                <a:latin typeface="Bebas Neue Bold"/>
                <a:ea typeface="Bebas Neue Bold"/>
                <a:cs typeface="Bebas Neue Bold"/>
                <a:sym typeface="Bebas Neue Bold"/>
              </a:rPr>
              <a:t>PRISE EN CHARGE </a:t>
            </a:r>
            <a:r>
              <a:rPr lang="en-US" sz="5450" b="1" err="1">
                <a:solidFill>
                  <a:srgbClr val="FFFFFF"/>
                </a:solidFill>
                <a:latin typeface="Bebas Neue Bold"/>
                <a:ea typeface="Bebas Neue Bold"/>
                <a:cs typeface="Bebas Neue Bold"/>
                <a:sym typeface="Bebas Neue Bold"/>
              </a:rPr>
              <a:t>Multidisciplinaire</a:t>
            </a:r>
            <a:r>
              <a:rPr lang="en-US" sz="5450" b="1">
                <a:solidFill>
                  <a:srgbClr val="FFFFFF"/>
                </a:solidFill>
                <a:latin typeface="Bebas Neue Bold"/>
                <a:ea typeface="Bebas Neue Bold"/>
                <a:cs typeface="Bebas Neue Bold"/>
                <a:sym typeface="Bebas Neue Bold"/>
              </a:rPr>
              <a:t> </a:t>
            </a:r>
          </a:p>
        </p:txBody>
      </p:sp>
      <p:sp>
        <p:nvSpPr>
          <p:cNvPr id="12" name="TextBox 12"/>
          <p:cNvSpPr txBox="1"/>
          <p:nvPr/>
        </p:nvSpPr>
        <p:spPr>
          <a:xfrm>
            <a:off x="9704934" y="9024566"/>
            <a:ext cx="8106942" cy="829971"/>
          </a:xfrm>
          <a:prstGeom prst="rect">
            <a:avLst/>
          </a:prstGeom>
        </p:spPr>
        <p:txBody>
          <a:bodyPr lIns="0" tIns="0" rIns="0" bIns="0" rtlCol="0" anchor="t">
            <a:spAutoFit/>
          </a:bodyPr>
          <a:lstStyle/>
          <a:p>
            <a:pPr algn="r">
              <a:lnSpc>
                <a:spcPts val="2169"/>
              </a:lnSpc>
            </a:pPr>
            <a:r>
              <a:rPr lang="en-US" sz="1600" i="1" dirty="0">
                <a:solidFill>
                  <a:srgbClr val="000000"/>
                </a:solidFill>
                <a:latin typeface="Calibri"/>
                <a:ea typeface="Open Sans 1"/>
                <a:cs typeface="Open Sans 1"/>
                <a:sym typeface="Open Sans 1"/>
              </a:rPr>
              <a:t>Nagpal, et al. Cell stem cell 2020</a:t>
            </a:r>
            <a:endParaRPr lang="en-US" sz="1600" i="1" dirty="0">
              <a:solidFill>
                <a:srgbClr val="000000"/>
              </a:solidFill>
              <a:latin typeface="Calibri"/>
              <a:ea typeface="Open Sans 1"/>
              <a:cs typeface="Open Sans 1"/>
            </a:endParaRPr>
          </a:p>
          <a:p>
            <a:pPr algn="r">
              <a:lnSpc>
                <a:spcPts val="2169"/>
              </a:lnSpc>
            </a:pPr>
            <a:r>
              <a:rPr lang="en-US" sz="1600" i="1" dirty="0">
                <a:solidFill>
                  <a:srgbClr val="000000"/>
                </a:solidFill>
                <a:ea typeface="+mn-lt"/>
                <a:cs typeface="+mn-lt"/>
                <a:sym typeface="Open Sans 1"/>
              </a:rPr>
              <a:t>Townsley et al, NEJM 2016</a:t>
            </a:r>
            <a:endParaRPr lang="en-US" sz="1600" i="1">
              <a:ea typeface="Calibri"/>
              <a:cs typeface="Calibri"/>
            </a:endParaRPr>
          </a:p>
          <a:p>
            <a:pPr algn="r">
              <a:lnSpc>
                <a:spcPts val="2169"/>
              </a:lnSpc>
              <a:spcBef>
                <a:spcPct val="0"/>
              </a:spcBef>
            </a:pPr>
            <a:r>
              <a:rPr lang="en-US" sz="1600" i="1" err="1">
                <a:solidFill>
                  <a:srgbClr val="000000"/>
                </a:solidFill>
                <a:latin typeface="Calibri"/>
                <a:ea typeface="Open Sans 1"/>
                <a:cs typeface="Open Sans 1"/>
                <a:sym typeface="Open Sans 1"/>
              </a:rPr>
              <a:t>Bawamia</a:t>
            </a:r>
            <a:r>
              <a:rPr lang="en-US" sz="1600" i="1" dirty="0">
                <a:solidFill>
                  <a:srgbClr val="000000"/>
                </a:solidFill>
                <a:latin typeface="Calibri"/>
                <a:ea typeface="Open Sans 1"/>
                <a:cs typeface="Open Sans 1"/>
                <a:sym typeface="Open Sans 1"/>
              </a:rPr>
              <a:t>, et al. </a:t>
            </a:r>
            <a:r>
              <a:rPr lang="en-US" sz="1600" i="1" err="1">
                <a:solidFill>
                  <a:srgbClr val="000000"/>
                </a:solidFill>
                <a:latin typeface="Calibri"/>
                <a:ea typeface="Open Sans 1"/>
                <a:cs typeface="Open Sans 1"/>
                <a:sym typeface="Open Sans 1"/>
              </a:rPr>
              <a:t>Geroscience</a:t>
            </a:r>
            <a:r>
              <a:rPr lang="en-US" sz="1600" i="1" dirty="0">
                <a:solidFill>
                  <a:srgbClr val="000000"/>
                </a:solidFill>
                <a:latin typeface="Calibri"/>
                <a:ea typeface="Open Sans 1"/>
                <a:cs typeface="Open Sans 1"/>
                <a:sym typeface="Open Sans 1"/>
              </a:rPr>
              <a:t> 2023</a:t>
            </a:r>
            <a:endParaRPr lang="en-US" sz="1600" i="1" dirty="0">
              <a:solidFill>
                <a:srgbClr val="000000"/>
              </a:solidFill>
              <a:latin typeface="Calibri"/>
              <a:ea typeface="Open Sans 1"/>
              <a:cs typeface="Open Sans 1"/>
            </a:endParaRPr>
          </a:p>
        </p:txBody>
      </p:sp>
      <p:sp>
        <p:nvSpPr>
          <p:cNvPr id="25" name="ZoneTexte 24">
            <a:extLst>
              <a:ext uri="{FF2B5EF4-FFF2-40B4-BE49-F238E27FC236}">
                <a16:creationId xmlns:a16="http://schemas.microsoft.com/office/drawing/2014/main" id="{E4C52B2A-A76F-2D9B-0EC1-275155B16D03}"/>
              </a:ext>
            </a:extLst>
          </p:cNvPr>
          <p:cNvSpPr txBox="1"/>
          <p:nvPr/>
        </p:nvSpPr>
        <p:spPr>
          <a:xfrm>
            <a:off x="10767703" y="2338472"/>
            <a:ext cx="4718602" cy="461665"/>
          </a:xfrm>
          <a:prstGeom prst="rect">
            <a:avLst/>
          </a:prstGeom>
          <a:solidFill>
            <a:schemeClr val="accent5">
              <a:lumMod val="50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2400">
                <a:solidFill>
                  <a:srgbClr val="FFFFFF"/>
                </a:solidFill>
                <a:ea typeface="Calibri"/>
                <a:cs typeface="Calibri"/>
              </a:rPr>
              <a:t>ACTIVATION DES TÉLOMÉRASES ?</a:t>
            </a:r>
          </a:p>
        </p:txBody>
      </p:sp>
      <p:sp>
        <p:nvSpPr>
          <p:cNvPr id="26" name="ZoneTexte 25">
            <a:extLst>
              <a:ext uri="{FF2B5EF4-FFF2-40B4-BE49-F238E27FC236}">
                <a16:creationId xmlns:a16="http://schemas.microsoft.com/office/drawing/2014/main" id="{A06A4AA0-8BA5-9BF1-3935-BD20B5225B66}"/>
              </a:ext>
            </a:extLst>
          </p:cNvPr>
          <p:cNvSpPr txBox="1"/>
          <p:nvPr/>
        </p:nvSpPr>
        <p:spPr>
          <a:xfrm>
            <a:off x="10767702" y="7361854"/>
            <a:ext cx="4718602" cy="461665"/>
          </a:xfrm>
          <a:prstGeom prst="rect">
            <a:avLst/>
          </a:prstGeom>
          <a:solidFill>
            <a:schemeClr val="accent5">
              <a:lumMod val="50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2400">
                <a:solidFill>
                  <a:srgbClr val="FFFFFF"/>
                </a:solidFill>
                <a:ea typeface="Calibri"/>
                <a:cs typeface="Calibri"/>
              </a:rPr>
              <a:t>INACTIVATION DES TÉLOMÉRASES ?</a:t>
            </a:r>
          </a:p>
        </p:txBody>
      </p:sp>
      <p:sp>
        <p:nvSpPr>
          <p:cNvPr id="27" name="Rectangle : coins arrondis 26">
            <a:extLst>
              <a:ext uri="{FF2B5EF4-FFF2-40B4-BE49-F238E27FC236}">
                <a16:creationId xmlns:a16="http://schemas.microsoft.com/office/drawing/2014/main" id="{E1DF5302-C5CF-CEBC-BE8B-D58B24344E2C}"/>
              </a:ext>
            </a:extLst>
          </p:cNvPr>
          <p:cNvSpPr/>
          <p:nvPr/>
        </p:nvSpPr>
        <p:spPr>
          <a:xfrm>
            <a:off x="11850189" y="3268516"/>
            <a:ext cx="2567699" cy="1337763"/>
          </a:xfrm>
          <a:prstGeom prst="roundRect">
            <a:avLst/>
          </a:prstGeom>
          <a:solidFill>
            <a:schemeClr val="accent5">
              <a:lumMod val="20000"/>
              <a:lumOff val="80000"/>
            </a:schemeClr>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200" b="1">
                <a:solidFill>
                  <a:schemeClr val="tx1"/>
                </a:solidFill>
                <a:ea typeface="Calibri"/>
                <a:cs typeface="Calibri"/>
              </a:rPr>
              <a:t>DANAZOL</a:t>
            </a:r>
            <a:endParaRPr lang="fr-FR" sz="2200">
              <a:solidFill>
                <a:schemeClr val="tx1"/>
              </a:solidFill>
              <a:ea typeface="Calibri"/>
              <a:cs typeface="Calibri"/>
            </a:endParaRPr>
          </a:p>
        </p:txBody>
      </p:sp>
      <p:sp>
        <p:nvSpPr>
          <p:cNvPr id="29" name="Rectangle : coins arrondis 28">
            <a:extLst>
              <a:ext uri="{FF2B5EF4-FFF2-40B4-BE49-F238E27FC236}">
                <a16:creationId xmlns:a16="http://schemas.microsoft.com/office/drawing/2014/main" id="{2DB015DD-1374-4176-8460-0ED342683C4C}"/>
              </a:ext>
            </a:extLst>
          </p:cNvPr>
          <p:cNvSpPr/>
          <p:nvPr/>
        </p:nvSpPr>
        <p:spPr>
          <a:xfrm>
            <a:off x="13484141" y="5040547"/>
            <a:ext cx="2560028" cy="1353104"/>
          </a:xfrm>
          <a:prstGeom prst="roundRect">
            <a:avLst/>
          </a:prstGeom>
          <a:solidFill>
            <a:schemeClr val="accent5">
              <a:lumMod val="20000"/>
              <a:lumOff val="80000"/>
            </a:schemeClr>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solidFill>
                  <a:schemeClr val="tx1"/>
                </a:solidFill>
                <a:ea typeface="Calibri"/>
                <a:cs typeface="Calibri"/>
              </a:rPr>
              <a:t>INIHIBITEURS DE PAPD5</a:t>
            </a:r>
            <a:endParaRPr lang="fr-FR" sz="2200">
              <a:solidFill>
                <a:schemeClr val="tx1"/>
              </a:solidFill>
              <a:ea typeface="Calibri"/>
              <a:cs typeface="Calibri"/>
            </a:endParaRPr>
          </a:p>
        </p:txBody>
      </p:sp>
      <p:sp>
        <p:nvSpPr>
          <p:cNvPr id="30" name="Rectangle : coins arrondis 29">
            <a:extLst>
              <a:ext uri="{FF2B5EF4-FFF2-40B4-BE49-F238E27FC236}">
                <a16:creationId xmlns:a16="http://schemas.microsoft.com/office/drawing/2014/main" id="{60496270-5F67-1493-D6F1-50D12B6CDDD8}"/>
              </a:ext>
            </a:extLst>
          </p:cNvPr>
          <p:cNvSpPr/>
          <p:nvPr/>
        </p:nvSpPr>
        <p:spPr>
          <a:xfrm>
            <a:off x="10300619" y="5055890"/>
            <a:ext cx="2567699" cy="1345434"/>
          </a:xfrm>
          <a:prstGeom prst="roundRect">
            <a:avLst/>
          </a:prstGeom>
          <a:solidFill>
            <a:schemeClr val="accent5">
              <a:lumMod val="20000"/>
              <a:lumOff val="80000"/>
            </a:schemeClr>
          </a:solidFill>
          <a:ln w="5715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solidFill>
                  <a:schemeClr val="tx1"/>
                </a:solidFill>
                <a:ea typeface="Calibri"/>
                <a:cs typeface="Calibri"/>
              </a:rPr>
              <a:t>THÉRAPIE PAR </a:t>
            </a:r>
            <a:endParaRPr lang="fr-FR">
              <a:solidFill>
                <a:schemeClr val="tx1"/>
              </a:solidFill>
            </a:endParaRPr>
          </a:p>
          <a:p>
            <a:pPr algn="ctr"/>
            <a:r>
              <a:rPr lang="fr-FR" sz="2200" b="1">
                <a:solidFill>
                  <a:schemeClr val="tx1"/>
                </a:solidFill>
                <a:ea typeface="Calibri"/>
                <a:cs typeface="Calibri"/>
              </a:rPr>
              <a:t>TA-65</a:t>
            </a:r>
            <a:endParaRPr lang="fr-FR">
              <a:solidFill>
                <a:schemeClr val="tx1"/>
              </a:solidFill>
            </a:endParaRPr>
          </a:p>
        </p:txBody>
      </p:sp>
      <p:sp>
        <p:nvSpPr>
          <p:cNvPr id="32" name="ZoneTexte 31">
            <a:extLst>
              <a:ext uri="{FF2B5EF4-FFF2-40B4-BE49-F238E27FC236}">
                <a16:creationId xmlns:a16="http://schemas.microsoft.com/office/drawing/2014/main" id="{36706DF9-A48F-B782-B4F7-9E83D6CB9F10}"/>
              </a:ext>
            </a:extLst>
          </p:cNvPr>
          <p:cNvSpPr txBox="1"/>
          <p:nvPr/>
        </p:nvSpPr>
        <p:spPr>
          <a:xfrm>
            <a:off x="10771256" y="8050699"/>
            <a:ext cx="599258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sz="2200">
                <a:ea typeface="Calibri"/>
                <a:cs typeface="Calibri"/>
              </a:rPr>
              <a:t>POTENTIEL THÉRAPEUTIQUE EN ONCOLOGIE</a:t>
            </a:r>
            <a:endParaRPr lang="fr-FR" sz="2200"/>
          </a:p>
        </p:txBody>
      </p:sp>
      <p:sp>
        <p:nvSpPr>
          <p:cNvPr id="53" name="Rectangle : coins arrondis 52">
            <a:extLst>
              <a:ext uri="{FF2B5EF4-FFF2-40B4-BE49-F238E27FC236}">
                <a16:creationId xmlns:a16="http://schemas.microsoft.com/office/drawing/2014/main" id="{3E11726F-4F91-D2B1-1D27-DFE485E58CD0}"/>
              </a:ext>
            </a:extLst>
          </p:cNvPr>
          <p:cNvSpPr/>
          <p:nvPr/>
        </p:nvSpPr>
        <p:spPr>
          <a:xfrm>
            <a:off x="1299001" y="3571992"/>
            <a:ext cx="2567699" cy="1337763"/>
          </a:xfrm>
          <a:prstGeom prst="roundRect">
            <a:avLst/>
          </a:prstGeom>
          <a:solidFill>
            <a:srgbClr val="9DD95D">
              <a:alpha val="48000"/>
            </a:srgbClr>
          </a:solid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solidFill>
                  <a:schemeClr val="tx1"/>
                </a:solidFill>
                <a:ea typeface="Calibri"/>
                <a:cs typeface="Calibri"/>
              </a:rPr>
              <a:t>RECHERCHE D'ATTEINTES ASSOCIÉES</a:t>
            </a:r>
          </a:p>
        </p:txBody>
      </p:sp>
      <p:sp>
        <p:nvSpPr>
          <p:cNvPr id="54" name="Rectangle : coins arrondis 53">
            <a:extLst>
              <a:ext uri="{FF2B5EF4-FFF2-40B4-BE49-F238E27FC236}">
                <a16:creationId xmlns:a16="http://schemas.microsoft.com/office/drawing/2014/main" id="{2A580174-8EA7-F204-30EA-21B8DEB0692B}"/>
              </a:ext>
            </a:extLst>
          </p:cNvPr>
          <p:cNvSpPr/>
          <p:nvPr/>
        </p:nvSpPr>
        <p:spPr>
          <a:xfrm>
            <a:off x="4643619" y="7261810"/>
            <a:ext cx="2567699" cy="1337763"/>
          </a:xfrm>
          <a:prstGeom prst="roundRect">
            <a:avLst/>
          </a:prstGeom>
          <a:solidFill>
            <a:srgbClr val="FFAEAA"/>
          </a:solidFill>
          <a:ln w="57150">
            <a:solidFill>
              <a:srgbClr val="FF979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solidFill>
                  <a:schemeClr val="tx1"/>
                </a:solidFill>
                <a:ea typeface="Calibri"/>
                <a:cs typeface="Calibri"/>
              </a:rPr>
              <a:t>PRÉVENTION DES CO-FACTEURS</a:t>
            </a:r>
          </a:p>
        </p:txBody>
      </p:sp>
      <p:sp>
        <p:nvSpPr>
          <p:cNvPr id="55" name="Rectangle : coins arrondis 54">
            <a:extLst>
              <a:ext uri="{FF2B5EF4-FFF2-40B4-BE49-F238E27FC236}">
                <a16:creationId xmlns:a16="http://schemas.microsoft.com/office/drawing/2014/main" id="{65886A45-0F9D-4C2B-C360-B5B4CC86DD56}"/>
              </a:ext>
            </a:extLst>
          </p:cNvPr>
          <p:cNvSpPr/>
          <p:nvPr/>
        </p:nvSpPr>
        <p:spPr>
          <a:xfrm>
            <a:off x="2994323" y="5443751"/>
            <a:ext cx="2567699" cy="1337763"/>
          </a:xfrm>
          <a:prstGeom prst="roundRect">
            <a:avLst/>
          </a:prstGeom>
          <a:solidFill>
            <a:srgbClr val="FFF873">
              <a:alpha val="82000"/>
            </a:srgbClr>
          </a:solidFill>
          <a:ln w="57150">
            <a:solidFill>
              <a:srgbClr val="FAF02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solidFill>
                  <a:schemeClr val="tx1"/>
                </a:solidFill>
                <a:ea typeface="Calibri"/>
                <a:cs typeface="Calibri"/>
              </a:rPr>
              <a:t>CONSEIL GÉNÉTIQUE</a:t>
            </a:r>
          </a:p>
        </p:txBody>
      </p:sp>
      <p:sp>
        <p:nvSpPr>
          <p:cNvPr id="56" name="Rectangle : coins arrondis 55">
            <a:extLst>
              <a:ext uri="{FF2B5EF4-FFF2-40B4-BE49-F238E27FC236}">
                <a16:creationId xmlns:a16="http://schemas.microsoft.com/office/drawing/2014/main" id="{8EE42477-748C-AAAC-FAE7-701538976DDC}"/>
              </a:ext>
            </a:extLst>
          </p:cNvPr>
          <p:cNvSpPr/>
          <p:nvPr/>
        </p:nvSpPr>
        <p:spPr>
          <a:xfrm>
            <a:off x="4643620" y="3571993"/>
            <a:ext cx="2567699" cy="1337763"/>
          </a:xfrm>
          <a:prstGeom prst="roundRect">
            <a:avLst/>
          </a:prstGeom>
          <a:solidFill>
            <a:schemeClr val="accent6">
              <a:lumMod val="40000"/>
              <a:lumOff val="60000"/>
            </a:schemeClr>
          </a:solidFill>
          <a:ln w="571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solidFill>
                  <a:schemeClr val="tx1"/>
                </a:solidFill>
                <a:ea typeface="Calibri"/>
                <a:cs typeface="Calibri"/>
              </a:rPr>
              <a:t>DÉPISTAGE DES CANCERS</a:t>
            </a:r>
          </a:p>
        </p:txBody>
      </p:sp>
      <p:sp>
        <p:nvSpPr>
          <p:cNvPr id="57" name="Rectangle : coins arrondis 56">
            <a:extLst>
              <a:ext uri="{FF2B5EF4-FFF2-40B4-BE49-F238E27FC236}">
                <a16:creationId xmlns:a16="http://schemas.microsoft.com/office/drawing/2014/main" id="{509C2E73-B31E-211D-0814-11E0E22ACD34}"/>
              </a:ext>
            </a:extLst>
          </p:cNvPr>
          <p:cNvSpPr/>
          <p:nvPr/>
        </p:nvSpPr>
        <p:spPr>
          <a:xfrm>
            <a:off x="1299002" y="7261811"/>
            <a:ext cx="2567699" cy="1337763"/>
          </a:xfrm>
          <a:prstGeom prst="roundRect">
            <a:avLst/>
          </a:prstGeom>
          <a:solidFill>
            <a:srgbClr val="904BB8">
              <a:alpha val="44000"/>
            </a:srgbClr>
          </a:solidFill>
          <a:ln w="57150">
            <a:solidFill>
              <a:srgbClr val="904BB8">
                <a:alpha val="8200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200" b="1">
                <a:solidFill>
                  <a:schemeClr val="tx1"/>
                </a:solidFill>
                <a:ea typeface="Calibri"/>
                <a:cs typeface="Calibri"/>
              </a:rPr>
              <a:t>SOUTIEN PSYCHOLOGIQUE</a:t>
            </a:r>
          </a:p>
        </p:txBody>
      </p:sp>
      <p:sp>
        <p:nvSpPr>
          <p:cNvPr id="58" name="ZoneTexte 57">
            <a:extLst>
              <a:ext uri="{FF2B5EF4-FFF2-40B4-BE49-F238E27FC236}">
                <a16:creationId xmlns:a16="http://schemas.microsoft.com/office/drawing/2014/main" id="{46BD10EE-557C-03BD-5A33-26A24D2CA570}"/>
              </a:ext>
            </a:extLst>
          </p:cNvPr>
          <p:cNvSpPr txBox="1"/>
          <p:nvPr/>
        </p:nvSpPr>
        <p:spPr>
          <a:xfrm>
            <a:off x="1911837" y="2336507"/>
            <a:ext cx="4718602" cy="461665"/>
          </a:xfrm>
          <a:prstGeom prst="rect">
            <a:avLst/>
          </a:prstGeom>
          <a:solidFill>
            <a:schemeClr val="accent5">
              <a:lumMod val="50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2400">
                <a:solidFill>
                  <a:srgbClr val="FFFFFF"/>
                </a:solidFill>
                <a:ea typeface="Calibri"/>
                <a:cs typeface="Calibri"/>
              </a:rPr>
              <a:t>NE PAS OUBLIER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rganigramme : Terminateur 9">
            <a:extLst>
              <a:ext uri="{FF2B5EF4-FFF2-40B4-BE49-F238E27FC236}">
                <a16:creationId xmlns:a16="http://schemas.microsoft.com/office/drawing/2014/main" id="{4EC2ED83-0D96-C175-A7C3-1BC20E5C41E0}"/>
              </a:ext>
            </a:extLst>
          </p:cNvPr>
          <p:cNvSpPr/>
          <p:nvPr/>
        </p:nvSpPr>
        <p:spPr>
          <a:xfrm>
            <a:off x="7261939" y="-22142"/>
            <a:ext cx="5194970" cy="1763825"/>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C9C64388-E9CC-FC2B-46BF-36058A2A508E}"/>
              </a:ext>
            </a:extLst>
          </p:cNvPr>
          <p:cNvSpPr/>
          <p:nvPr/>
        </p:nvSpPr>
        <p:spPr>
          <a:xfrm>
            <a:off x="-7349" y="-25949"/>
            <a:ext cx="11667432" cy="176719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Une image contenant texte, capture d’écran, diagramme, ligne&#10;&#10;Le contenu généré par l’IA peut être incorrect.">
            <a:extLst>
              <a:ext uri="{FF2B5EF4-FFF2-40B4-BE49-F238E27FC236}">
                <a16:creationId xmlns:a16="http://schemas.microsoft.com/office/drawing/2014/main" id="{53CC8787-4038-D2B8-3D21-234638142E9E}"/>
              </a:ext>
            </a:extLst>
          </p:cNvPr>
          <p:cNvPicPr>
            <a:picLocks noChangeAspect="1"/>
          </p:cNvPicPr>
          <p:nvPr/>
        </p:nvPicPr>
        <p:blipFill>
          <a:blip r:embed="rId3"/>
          <a:srcRect t="3941" r="820" b="985"/>
          <a:stretch/>
        </p:blipFill>
        <p:spPr>
          <a:xfrm>
            <a:off x="55314" y="2260134"/>
            <a:ext cx="9420774" cy="6613677"/>
          </a:xfrm>
          <a:prstGeom prst="rect">
            <a:avLst/>
          </a:prstGeom>
        </p:spPr>
      </p:pic>
      <p:pic>
        <p:nvPicPr>
          <p:cNvPr id="5" name="Image 4" descr="Une image contenant texte, diagramme, capture d’écran, Police&#10;&#10;Le contenu généré par l’IA peut être incorrect.">
            <a:extLst>
              <a:ext uri="{FF2B5EF4-FFF2-40B4-BE49-F238E27FC236}">
                <a16:creationId xmlns:a16="http://schemas.microsoft.com/office/drawing/2014/main" id="{18CB784F-F599-C748-D1B2-93DAAB6BF3DF}"/>
              </a:ext>
            </a:extLst>
          </p:cNvPr>
          <p:cNvPicPr>
            <a:picLocks noChangeAspect="1"/>
          </p:cNvPicPr>
          <p:nvPr/>
        </p:nvPicPr>
        <p:blipFill>
          <a:blip r:embed="rId4"/>
          <a:srcRect l="49" t="5290" r="1111" b="-3"/>
          <a:stretch/>
        </p:blipFill>
        <p:spPr>
          <a:xfrm>
            <a:off x="9460119" y="2278021"/>
            <a:ext cx="8651038" cy="6620119"/>
          </a:xfrm>
          <a:prstGeom prst="rect">
            <a:avLst/>
          </a:prstGeom>
        </p:spPr>
      </p:pic>
      <p:sp>
        <p:nvSpPr>
          <p:cNvPr id="15" name="TextBox 8">
            <a:extLst>
              <a:ext uri="{FF2B5EF4-FFF2-40B4-BE49-F238E27FC236}">
                <a16:creationId xmlns:a16="http://schemas.microsoft.com/office/drawing/2014/main" id="{A79F39D0-0356-1BE5-BDB8-2CA225BD0E05}"/>
              </a:ext>
            </a:extLst>
          </p:cNvPr>
          <p:cNvSpPr txBox="1"/>
          <p:nvPr/>
        </p:nvSpPr>
        <p:spPr>
          <a:xfrm>
            <a:off x="458627" y="451861"/>
            <a:ext cx="15182799" cy="859018"/>
          </a:xfrm>
          <a:prstGeom prst="rect">
            <a:avLst/>
          </a:prstGeom>
        </p:spPr>
        <p:txBody>
          <a:bodyPr wrap="square" lIns="0" tIns="0" rIns="0" bIns="0" rtlCol="0" anchor="t">
            <a:spAutoFit/>
          </a:bodyPr>
          <a:lstStyle/>
          <a:p>
            <a:pPr>
              <a:lnSpc>
                <a:spcPts val="7694"/>
              </a:lnSpc>
              <a:spcBef>
                <a:spcPct val="0"/>
              </a:spcBef>
            </a:pPr>
            <a:r>
              <a:rPr lang="en-US" sz="5450" b="1">
                <a:solidFill>
                  <a:srgbClr val="FFFFFF"/>
                </a:solidFill>
                <a:latin typeface="Bebas Neue Bold"/>
                <a:ea typeface="Bebas Neue Bold"/>
                <a:cs typeface="Bebas Neue Bold"/>
              </a:rPr>
              <a:t>QUEL TRAITEMENT : LA transplantation HÉPATIQUE ?</a:t>
            </a:r>
          </a:p>
        </p:txBody>
      </p:sp>
      <p:sp>
        <p:nvSpPr>
          <p:cNvPr id="48" name="TextBox 9">
            <a:extLst>
              <a:ext uri="{FF2B5EF4-FFF2-40B4-BE49-F238E27FC236}">
                <a16:creationId xmlns:a16="http://schemas.microsoft.com/office/drawing/2014/main" id="{42C9AA27-C323-A6D5-746F-56A9CCAF4F90}"/>
              </a:ext>
            </a:extLst>
          </p:cNvPr>
          <p:cNvSpPr txBox="1"/>
          <p:nvPr/>
        </p:nvSpPr>
        <p:spPr>
          <a:xfrm>
            <a:off x="9609490" y="9695925"/>
            <a:ext cx="8369145" cy="545021"/>
          </a:xfrm>
          <a:prstGeom prst="rect">
            <a:avLst/>
          </a:prstGeom>
        </p:spPr>
        <p:txBody>
          <a:bodyPr lIns="0" tIns="0" rIns="0" bIns="0" rtlCol="0" anchor="t">
            <a:spAutoFit/>
          </a:bodyPr>
          <a:lstStyle/>
          <a:p>
            <a:pPr algn="r">
              <a:lnSpc>
                <a:spcPts val="2239"/>
              </a:lnSpc>
            </a:pPr>
            <a:r>
              <a:rPr lang="en-US" sz="1600" i="1" dirty="0">
                <a:solidFill>
                  <a:srgbClr val="000000"/>
                </a:solidFill>
                <a:latin typeface="Calibri"/>
                <a:ea typeface="Open Sans 1"/>
                <a:cs typeface="Open Sans 1"/>
                <a:sym typeface="Open Sans 1"/>
              </a:rPr>
              <a:t>Sidali, et al. Hepatology 2023</a:t>
            </a:r>
            <a:endParaRPr lang="en-US" sz="1600" i="1" dirty="0">
              <a:solidFill>
                <a:srgbClr val="000000"/>
              </a:solidFill>
              <a:latin typeface="Calibri"/>
              <a:ea typeface="Open Sans 1"/>
              <a:cs typeface="Open Sans 1"/>
            </a:endParaRPr>
          </a:p>
          <a:p>
            <a:pPr algn="r">
              <a:lnSpc>
                <a:spcPts val="2239"/>
              </a:lnSpc>
            </a:pPr>
            <a:endParaRPr lang="en-US" sz="1550">
              <a:solidFill>
                <a:srgbClr val="000000"/>
              </a:solidFill>
              <a:latin typeface="Open Sans 1"/>
              <a:ea typeface="Open Sans 1"/>
              <a:cs typeface="Open Sans 1"/>
            </a:endParaRPr>
          </a:p>
        </p:txBody>
      </p:sp>
      <p:sp>
        <p:nvSpPr>
          <p:cNvPr id="49" name="Rectangle 48">
            <a:extLst>
              <a:ext uri="{FF2B5EF4-FFF2-40B4-BE49-F238E27FC236}">
                <a16:creationId xmlns:a16="http://schemas.microsoft.com/office/drawing/2014/main" id="{CA8924AA-AC07-46B7-3D81-9065A0ABD7A7}"/>
              </a:ext>
            </a:extLst>
          </p:cNvPr>
          <p:cNvSpPr/>
          <p:nvPr/>
        </p:nvSpPr>
        <p:spPr>
          <a:xfrm>
            <a:off x="9368692" y="1904999"/>
            <a:ext cx="488461" cy="3516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a:extLst>
              <a:ext uri="{FF2B5EF4-FFF2-40B4-BE49-F238E27FC236}">
                <a16:creationId xmlns:a16="http://schemas.microsoft.com/office/drawing/2014/main" id="{6567134E-787C-0CEA-A6D6-75BD4CE43CB8}"/>
              </a:ext>
            </a:extLst>
          </p:cNvPr>
          <p:cNvSpPr/>
          <p:nvPr/>
        </p:nvSpPr>
        <p:spPr>
          <a:xfrm>
            <a:off x="195384" y="1924537"/>
            <a:ext cx="488461" cy="3516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13B46581-4D22-5ED6-61E4-235080682CAB}"/>
              </a:ext>
            </a:extLst>
          </p:cNvPr>
          <p:cNvSpPr/>
          <p:nvPr/>
        </p:nvSpPr>
        <p:spPr>
          <a:xfrm>
            <a:off x="8572" y="8848636"/>
            <a:ext cx="15309404" cy="2356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1BCB2A26-DD3E-28D2-3154-716F1C377E47}"/>
              </a:ext>
            </a:extLst>
          </p:cNvPr>
          <p:cNvSpPr/>
          <p:nvPr/>
        </p:nvSpPr>
        <p:spPr>
          <a:xfrm>
            <a:off x="2816210" y="8833294"/>
            <a:ext cx="15309404" cy="2356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75FAD6A-7F6E-D785-7A07-3E5BCAE0D002}"/>
              </a:ext>
            </a:extLst>
          </p:cNvPr>
          <p:cNvSpPr/>
          <p:nvPr/>
        </p:nvSpPr>
        <p:spPr>
          <a:xfrm>
            <a:off x="18053454" y="2229891"/>
            <a:ext cx="220272" cy="6694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72EA05A-8F32-5048-B287-19AEB81CCFA0}"/>
              </a:ext>
            </a:extLst>
          </p:cNvPr>
          <p:cNvSpPr/>
          <p:nvPr/>
        </p:nvSpPr>
        <p:spPr>
          <a:xfrm>
            <a:off x="10930" y="2206877"/>
            <a:ext cx="89863" cy="66563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992F679-1745-FA87-64B7-21EF7BAB22E5}"/>
              </a:ext>
            </a:extLst>
          </p:cNvPr>
          <p:cNvSpPr/>
          <p:nvPr/>
        </p:nvSpPr>
        <p:spPr>
          <a:xfrm>
            <a:off x="115968" y="2028991"/>
            <a:ext cx="15309404" cy="2356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921B708-4340-BD7D-7CCC-8C067ECA3477}"/>
              </a:ext>
            </a:extLst>
          </p:cNvPr>
          <p:cNvSpPr/>
          <p:nvPr/>
        </p:nvSpPr>
        <p:spPr>
          <a:xfrm>
            <a:off x="92955" y="2075020"/>
            <a:ext cx="10108371" cy="258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CED1170B-6341-43FA-E3FC-A1D01C45D28D}"/>
              </a:ext>
            </a:extLst>
          </p:cNvPr>
          <p:cNvSpPr/>
          <p:nvPr/>
        </p:nvSpPr>
        <p:spPr>
          <a:xfrm flipV="1">
            <a:off x="8572" y="1781324"/>
            <a:ext cx="672868" cy="7616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087A40A7-56D0-1998-824A-802777E5082C}"/>
              </a:ext>
            </a:extLst>
          </p:cNvPr>
          <p:cNvSpPr/>
          <p:nvPr/>
        </p:nvSpPr>
        <p:spPr>
          <a:xfrm flipV="1">
            <a:off x="9544159" y="1862828"/>
            <a:ext cx="851460" cy="600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42328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D74201-8335-058B-BE60-81214B3FDB90}"/>
              </a:ext>
            </a:extLst>
          </p:cNvPr>
          <p:cNvSpPr/>
          <p:nvPr/>
        </p:nvSpPr>
        <p:spPr>
          <a:xfrm>
            <a:off x="-7349" y="0"/>
            <a:ext cx="4305548"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Terminateur 12">
            <a:extLst>
              <a:ext uri="{FF2B5EF4-FFF2-40B4-BE49-F238E27FC236}">
                <a16:creationId xmlns:a16="http://schemas.microsoft.com/office/drawing/2014/main" id="{E395902E-9D5F-0D7C-EA83-6A0C13A6C1A9}"/>
              </a:ext>
            </a:extLst>
          </p:cNvPr>
          <p:cNvSpPr/>
          <p:nvPr/>
        </p:nvSpPr>
        <p:spPr>
          <a:xfrm>
            <a:off x="64012" y="-4282"/>
            <a:ext cx="5194970" cy="1763825"/>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8"/>
          <p:cNvSpPr txBox="1"/>
          <p:nvPr/>
        </p:nvSpPr>
        <p:spPr>
          <a:xfrm>
            <a:off x="547923" y="451861"/>
            <a:ext cx="9432082" cy="936723"/>
          </a:xfrm>
          <a:prstGeom prst="rect">
            <a:avLst/>
          </a:prstGeom>
        </p:spPr>
        <p:txBody>
          <a:bodyPr lIns="0" tIns="0" rIns="0" bIns="0" rtlCol="0" anchor="t">
            <a:spAutoFit/>
          </a:bodyPr>
          <a:lstStyle/>
          <a:p>
            <a:pPr algn="l">
              <a:lnSpc>
                <a:spcPts val="7694"/>
              </a:lnSpc>
              <a:spcBef>
                <a:spcPct val="0"/>
              </a:spcBef>
            </a:pPr>
            <a:r>
              <a:rPr lang="en-US" sz="5496" b="1">
                <a:solidFill>
                  <a:srgbClr val="FFFFFF"/>
                </a:solidFill>
                <a:latin typeface="Bebas Neue Bold"/>
                <a:ea typeface="Bebas Neue Bold"/>
                <a:cs typeface="Bebas Neue Bold"/>
                <a:sym typeface="Bebas Neue Bold"/>
              </a:rPr>
              <a:t>Points clés</a:t>
            </a:r>
          </a:p>
        </p:txBody>
      </p:sp>
      <p:sp>
        <p:nvSpPr>
          <p:cNvPr id="9" name="TextBox 9"/>
          <p:cNvSpPr txBox="1"/>
          <p:nvPr/>
        </p:nvSpPr>
        <p:spPr>
          <a:xfrm>
            <a:off x="1028700" y="2812522"/>
            <a:ext cx="15904414" cy="6273962"/>
          </a:xfrm>
          <a:prstGeom prst="rect">
            <a:avLst/>
          </a:prstGeom>
        </p:spPr>
        <p:txBody>
          <a:bodyPr lIns="0" tIns="0" rIns="0" bIns="0" rtlCol="0" anchor="t">
            <a:spAutoFit/>
          </a:bodyPr>
          <a:lstStyle/>
          <a:p>
            <a:pPr marL="625475" lvl="1" indent="-312420" algn="just">
              <a:lnSpc>
                <a:spcPts val="4059"/>
              </a:lnSpc>
              <a:buFont typeface="Arial"/>
              <a:buChar char="•"/>
            </a:pPr>
            <a:r>
              <a:rPr lang="en-US" sz="3200">
                <a:solidFill>
                  <a:srgbClr val="000000"/>
                </a:solidFill>
                <a:latin typeface="Calibri"/>
                <a:ea typeface="Open Sans 1"/>
                <a:cs typeface="Open Sans 1"/>
                <a:sym typeface="Open Sans 1"/>
              </a:rPr>
              <a:t>Maladies </a:t>
            </a:r>
            <a:r>
              <a:rPr lang="en-US" sz="3200" err="1">
                <a:solidFill>
                  <a:srgbClr val="000000"/>
                </a:solidFill>
                <a:latin typeface="Calibri"/>
                <a:ea typeface="Open Sans 1"/>
                <a:cs typeface="Open Sans 1"/>
                <a:sym typeface="Open Sans 1"/>
              </a:rPr>
              <a:t>rares</a:t>
            </a:r>
            <a:r>
              <a:rPr lang="en-US" sz="3200">
                <a:solidFill>
                  <a:srgbClr val="000000"/>
                </a:solidFill>
                <a:latin typeface="Calibri"/>
                <a:ea typeface="Open Sans 1"/>
                <a:cs typeface="Open Sans 1"/>
                <a:sym typeface="Open Sans 1"/>
              </a:rPr>
              <a:t> à </a:t>
            </a:r>
            <a:r>
              <a:rPr lang="en-US" sz="3200" err="1">
                <a:solidFill>
                  <a:srgbClr val="000000"/>
                </a:solidFill>
                <a:latin typeface="Calibri"/>
                <a:ea typeface="Open Sans 1"/>
                <a:cs typeface="Open Sans 1"/>
                <a:sym typeface="Open Sans 1"/>
              </a:rPr>
              <a:t>pénétrance</a:t>
            </a:r>
            <a:r>
              <a:rPr lang="en-US" sz="3200">
                <a:solidFill>
                  <a:srgbClr val="000000"/>
                </a:solidFill>
                <a:latin typeface="Calibri"/>
                <a:ea typeface="Open Sans 1"/>
                <a:cs typeface="Open Sans 1"/>
                <a:sym typeface="Open Sans 1"/>
              </a:rPr>
              <a:t> </a:t>
            </a:r>
            <a:r>
              <a:rPr lang="en-US" sz="3200" err="1">
                <a:solidFill>
                  <a:srgbClr val="000000"/>
                </a:solidFill>
                <a:latin typeface="Calibri"/>
                <a:ea typeface="Open Sans 1"/>
                <a:cs typeface="Open Sans 1"/>
                <a:sym typeface="Open Sans 1"/>
              </a:rPr>
              <a:t>incomplète</a:t>
            </a:r>
            <a:r>
              <a:rPr lang="en-US" sz="3200">
                <a:solidFill>
                  <a:srgbClr val="000000"/>
                </a:solidFill>
                <a:latin typeface="Calibri"/>
                <a:ea typeface="Open Sans 1"/>
                <a:cs typeface="Open Sans 1"/>
                <a:sym typeface="Open Sans 1"/>
              </a:rPr>
              <a:t> </a:t>
            </a:r>
            <a:r>
              <a:rPr lang="en-US" sz="3200" err="1">
                <a:solidFill>
                  <a:srgbClr val="000000"/>
                </a:solidFill>
                <a:latin typeface="Calibri"/>
                <a:ea typeface="Open Sans 1"/>
                <a:cs typeface="Open Sans 1"/>
                <a:sym typeface="Open Sans 1"/>
              </a:rPr>
              <a:t>probablement</a:t>
            </a:r>
            <a:r>
              <a:rPr lang="en-US" sz="3200">
                <a:solidFill>
                  <a:srgbClr val="000000"/>
                </a:solidFill>
                <a:latin typeface="Calibri"/>
                <a:ea typeface="Open Sans 1"/>
                <a:cs typeface="Open Sans 1"/>
                <a:sym typeface="Open Sans 1"/>
              </a:rPr>
              <a:t> sous </a:t>
            </a:r>
            <a:r>
              <a:rPr lang="en-US" sz="3200" err="1">
                <a:solidFill>
                  <a:srgbClr val="000000"/>
                </a:solidFill>
                <a:latin typeface="Calibri"/>
                <a:ea typeface="Open Sans 1"/>
                <a:cs typeface="Open Sans 1"/>
                <a:sym typeface="Open Sans 1"/>
              </a:rPr>
              <a:t>diagnostiquées</a:t>
            </a:r>
            <a:endParaRPr lang="en-US" sz="3200" err="1">
              <a:solidFill>
                <a:srgbClr val="000000"/>
              </a:solidFill>
              <a:latin typeface="Calibri"/>
              <a:ea typeface="Open Sans 1"/>
              <a:cs typeface="Open Sans 1"/>
            </a:endParaRPr>
          </a:p>
          <a:p>
            <a:pPr algn="just">
              <a:lnSpc>
                <a:spcPts val="4059"/>
              </a:lnSpc>
            </a:pPr>
            <a:endParaRPr lang="en-US" sz="3200">
              <a:solidFill>
                <a:srgbClr val="000000"/>
              </a:solidFill>
              <a:latin typeface="Calibri"/>
              <a:ea typeface="Open Sans 1"/>
              <a:cs typeface="Open Sans 1"/>
            </a:endParaRPr>
          </a:p>
          <a:p>
            <a:pPr marL="625475" lvl="1" indent="-312420" algn="just">
              <a:lnSpc>
                <a:spcPts val="4059"/>
              </a:lnSpc>
              <a:buFont typeface="Arial"/>
              <a:buChar char="•"/>
            </a:pPr>
            <a:r>
              <a:rPr lang="en-US" sz="3200">
                <a:solidFill>
                  <a:srgbClr val="000000"/>
                </a:solidFill>
                <a:latin typeface="Calibri"/>
                <a:ea typeface="Open Sans 1"/>
                <a:cs typeface="Open Sans 1"/>
                <a:sym typeface="Open Sans 1"/>
              </a:rPr>
              <a:t>Histoire </a:t>
            </a:r>
            <a:r>
              <a:rPr lang="en-US" sz="3200" err="1">
                <a:solidFill>
                  <a:srgbClr val="000000"/>
                </a:solidFill>
                <a:latin typeface="Calibri"/>
                <a:ea typeface="Open Sans 1"/>
                <a:cs typeface="Open Sans 1"/>
                <a:sym typeface="Open Sans 1"/>
              </a:rPr>
              <a:t>familiale</a:t>
            </a:r>
            <a:r>
              <a:rPr lang="en-US" sz="3200">
                <a:solidFill>
                  <a:srgbClr val="000000"/>
                </a:solidFill>
                <a:latin typeface="Calibri"/>
                <a:ea typeface="Open Sans 1"/>
                <a:cs typeface="Open Sans 1"/>
                <a:sym typeface="Open Sans 1"/>
              </a:rPr>
              <a:t> </a:t>
            </a:r>
            <a:r>
              <a:rPr lang="en-US" sz="3200" err="1">
                <a:solidFill>
                  <a:srgbClr val="000000"/>
                </a:solidFill>
                <a:latin typeface="Calibri"/>
                <a:ea typeface="Open Sans 1"/>
                <a:cs typeface="Open Sans 1"/>
                <a:sym typeface="Open Sans 1"/>
              </a:rPr>
              <a:t>ou</a:t>
            </a:r>
            <a:r>
              <a:rPr lang="en-US" sz="3200">
                <a:solidFill>
                  <a:srgbClr val="000000"/>
                </a:solidFill>
                <a:latin typeface="Calibri"/>
                <a:ea typeface="Open Sans 1"/>
                <a:cs typeface="Open Sans 1"/>
                <a:sym typeface="Open Sans 1"/>
              </a:rPr>
              <a:t> tableau </a:t>
            </a:r>
            <a:r>
              <a:rPr lang="en-US" sz="3200" err="1">
                <a:solidFill>
                  <a:srgbClr val="000000"/>
                </a:solidFill>
                <a:latin typeface="Calibri"/>
                <a:ea typeface="Open Sans 1"/>
                <a:cs typeface="Open Sans 1"/>
                <a:sym typeface="Open Sans 1"/>
              </a:rPr>
              <a:t>clinique</a:t>
            </a:r>
            <a:r>
              <a:rPr lang="en-US" sz="3200">
                <a:solidFill>
                  <a:srgbClr val="000000"/>
                </a:solidFill>
                <a:latin typeface="Calibri"/>
                <a:ea typeface="Open Sans 1"/>
                <a:cs typeface="Open Sans 1"/>
                <a:sym typeface="Open Sans 1"/>
              </a:rPr>
              <a:t> </a:t>
            </a:r>
            <a:r>
              <a:rPr lang="en-US" sz="3200" err="1">
                <a:solidFill>
                  <a:srgbClr val="000000"/>
                </a:solidFill>
                <a:latin typeface="Calibri"/>
                <a:ea typeface="Open Sans 1"/>
                <a:cs typeface="Open Sans 1"/>
                <a:sym typeface="Open Sans 1"/>
              </a:rPr>
              <a:t>précoce</a:t>
            </a:r>
            <a:endParaRPr lang="en-US" sz="3200" err="1">
              <a:solidFill>
                <a:srgbClr val="000000"/>
              </a:solidFill>
              <a:latin typeface="Calibri"/>
              <a:ea typeface="Open Sans 1"/>
              <a:cs typeface="Open Sans 1"/>
            </a:endParaRPr>
          </a:p>
          <a:p>
            <a:pPr algn="just">
              <a:lnSpc>
                <a:spcPts val="4059"/>
              </a:lnSpc>
            </a:pPr>
            <a:endParaRPr lang="en-US" sz="3200">
              <a:solidFill>
                <a:srgbClr val="000000"/>
              </a:solidFill>
              <a:latin typeface="Calibri"/>
              <a:ea typeface="Open Sans 1"/>
              <a:cs typeface="Open Sans 1"/>
            </a:endParaRPr>
          </a:p>
          <a:p>
            <a:pPr marL="625475" lvl="1" indent="-312420" algn="just">
              <a:lnSpc>
                <a:spcPts val="4059"/>
              </a:lnSpc>
              <a:buFont typeface="Arial"/>
              <a:buChar char="•"/>
            </a:pPr>
            <a:r>
              <a:rPr lang="en-US" sz="3200">
                <a:solidFill>
                  <a:srgbClr val="000000"/>
                </a:solidFill>
                <a:latin typeface="Calibri"/>
                <a:ea typeface="Open Sans 1"/>
                <a:cs typeface="Open Sans 1"/>
                <a:sym typeface="Open Sans 1"/>
              </a:rPr>
              <a:t>Importance d’un diagnostic </a:t>
            </a:r>
            <a:r>
              <a:rPr lang="en-US" sz="3200" err="1">
                <a:solidFill>
                  <a:srgbClr val="000000"/>
                </a:solidFill>
                <a:latin typeface="Calibri"/>
                <a:ea typeface="Open Sans 1"/>
                <a:cs typeface="Open Sans 1"/>
                <a:sym typeface="Open Sans 1"/>
              </a:rPr>
              <a:t>rapide</a:t>
            </a:r>
            <a:r>
              <a:rPr lang="en-US" sz="3200">
                <a:solidFill>
                  <a:srgbClr val="000000"/>
                </a:solidFill>
                <a:latin typeface="Calibri"/>
                <a:ea typeface="Open Sans 1"/>
                <a:cs typeface="Open Sans 1"/>
                <a:sym typeface="Open Sans 1"/>
              </a:rPr>
              <a:t> avec </a:t>
            </a:r>
            <a:r>
              <a:rPr lang="en-US" sz="3200" err="1">
                <a:solidFill>
                  <a:srgbClr val="000000"/>
                </a:solidFill>
                <a:latin typeface="Calibri"/>
                <a:ea typeface="Open Sans 1"/>
                <a:cs typeface="Open Sans 1"/>
                <a:sym typeface="Open Sans 1"/>
              </a:rPr>
              <a:t>prise</a:t>
            </a:r>
            <a:r>
              <a:rPr lang="en-US" sz="3200">
                <a:solidFill>
                  <a:srgbClr val="000000"/>
                </a:solidFill>
                <a:latin typeface="Calibri"/>
                <a:ea typeface="Open Sans 1"/>
                <a:cs typeface="Open Sans 1"/>
                <a:sym typeface="Open Sans 1"/>
              </a:rPr>
              <a:t> </a:t>
            </a:r>
            <a:r>
              <a:rPr lang="en-US" sz="3200" err="1">
                <a:solidFill>
                  <a:srgbClr val="000000"/>
                </a:solidFill>
                <a:latin typeface="Calibri"/>
                <a:ea typeface="Open Sans 1"/>
                <a:cs typeface="Open Sans 1"/>
                <a:sym typeface="Open Sans 1"/>
              </a:rPr>
              <a:t>en</a:t>
            </a:r>
            <a:r>
              <a:rPr lang="en-US" sz="3200">
                <a:solidFill>
                  <a:srgbClr val="000000"/>
                </a:solidFill>
                <a:latin typeface="Calibri"/>
                <a:ea typeface="Open Sans 1"/>
                <a:cs typeface="Open Sans 1"/>
                <a:sym typeface="Open Sans 1"/>
              </a:rPr>
              <a:t> charge </a:t>
            </a:r>
            <a:r>
              <a:rPr lang="en-US" sz="3200" err="1">
                <a:solidFill>
                  <a:srgbClr val="000000"/>
                </a:solidFill>
                <a:latin typeface="Calibri"/>
                <a:ea typeface="Open Sans 1"/>
                <a:cs typeface="Open Sans 1"/>
                <a:sym typeface="Open Sans 1"/>
              </a:rPr>
              <a:t>multidisciplinaire</a:t>
            </a:r>
            <a:endParaRPr lang="en-US" sz="3200" err="1">
              <a:solidFill>
                <a:srgbClr val="000000"/>
              </a:solidFill>
              <a:latin typeface="Calibri"/>
              <a:ea typeface="Open Sans 1"/>
              <a:cs typeface="Open Sans 1"/>
            </a:endParaRPr>
          </a:p>
          <a:p>
            <a:pPr marL="313055" lvl="1" algn="just">
              <a:lnSpc>
                <a:spcPts val="4059"/>
              </a:lnSpc>
            </a:pPr>
            <a:endParaRPr lang="en-US" sz="3200">
              <a:solidFill>
                <a:srgbClr val="000000"/>
              </a:solidFill>
              <a:latin typeface="Calibri"/>
              <a:ea typeface="Open Sans 1"/>
              <a:cs typeface="Open Sans 1"/>
            </a:endParaRPr>
          </a:p>
          <a:p>
            <a:pPr marL="625475" lvl="1" indent="-312420" algn="just">
              <a:lnSpc>
                <a:spcPts val="4059"/>
              </a:lnSpc>
              <a:buFont typeface="Arial"/>
              <a:buChar char="•"/>
            </a:pPr>
            <a:r>
              <a:rPr lang="en-US" sz="3200">
                <a:solidFill>
                  <a:srgbClr val="000000"/>
                </a:solidFill>
                <a:latin typeface="Calibri"/>
                <a:ea typeface="Open Sans 1"/>
                <a:cs typeface="Open Sans 1"/>
              </a:rPr>
              <a:t>Evaluation à la transplantation </a:t>
            </a:r>
            <a:r>
              <a:rPr lang="en-US" sz="3200" err="1">
                <a:solidFill>
                  <a:srgbClr val="000000"/>
                </a:solidFill>
                <a:latin typeface="Calibri"/>
                <a:ea typeface="Open Sans 1"/>
                <a:cs typeface="Open Sans 1"/>
              </a:rPr>
              <a:t>hépatique</a:t>
            </a:r>
            <a:r>
              <a:rPr lang="en-US" sz="3200">
                <a:solidFill>
                  <a:srgbClr val="000000"/>
                </a:solidFill>
                <a:latin typeface="Calibri"/>
                <a:ea typeface="Open Sans 1"/>
                <a:cs typeface="Open Sans 1"/>
              </a:rPr>
              <a:t> </a:t>
            </a:r>
            <a:r>
              <a:rPr lang="en-US" sz="3200" err="1">
                <a:solidFill>
                  <a:srgbClr val="000000"/>
                </a:solidFill>
                <a:latin typeface="Calibri"/>
                <a:ea typeface="Open Sans 1"/>
                <a:cs typeface="Open Sans 1"/>
              </a:rPr>
              <a:t>précoce</a:t>
            </a:r>
          </a:p>
          <a:p>
            <a:pPr algn="just">
              <a:lnSpc>
                <a:spcPts val="4059"/>
              </a:lnSpc>
            </a:pPr>
            <a:endParaRPr lang="en-US" sz="3200">
              <a:solidFill>
                <a:srgbClr val="000000"/>
              </a:solidFill>
              <a:latin typeface="Calibri"/>
              <a:ea typeface="Open Sans 1"/>
              <a:cs typeface="Open Sans 1"/>
              <a:sym typeface="Open Sans 1"/>
            </a:endParaRPr>
          </a:p>
          <a:p>
            <a:pPr marL="625475" lvl="1" indent="-312420" algn="just">
              <a:lnSpc>
                <a:spcPts val="4059"/>
              </a:lnSpc>
              <a:buFont typeface="Arial"/>
              <a:buChar char="•"/>
            </a:pPr>
            <a:r>
              <a:rPr lang="en-US" sz="3200">
                <a:solidFill>
                  <a:srgbClr val="000000"/>
                </a:solidFill>
                <a:latin typeface="Calibri"/>
                <a:ea typeface="Open Sans 1"/>
                <a:cs typeface="Open Sans 1"/>
                <a:sym typeface="Open Sans 1"/>
              </a:rPr>
              <a:t>Conseil </a:t>
            </a:r>
            <a:r>
              <a:rPr lang="en-US" sz="3200" err="1">
                <a:solidFill>
                  <a:srgbClr val="000000"/>
                </a:solidFill>
                <a:latin typeface="Calibri"/>
                <a:ea typeface="Open Sans 1"/>
                <a:cs typeface="Open Sans 1"/>
                <a:sym typeface="Open Sans 1"/>
              </a:rPr>
              <a:t>génétique</a:t>
            </a:r>
            <a:r>
              <a:rPr lang="en-US" sz="3200">
                <a:solidFill>
                  <a:srgbClr val="000000"/>
                </a:solidFill>
                <a:latin typeface="Calibri"/>
                <a:ea typeface="Open Sans 1"/>
                <a:cs typeface="Open Sans 1"/>
                <a:sym typeface="Open Sans 1"/>
              </a:rPr>
              <a:t> +++</a:t>
            </a:r>
            <a:endParaRPr lang="en-US" sz="3200">
              <a:solidFill>
                <a:srgbClr val="000000"/>
              </a:solidFill>
              <a:latin typeface="Calibri"/>
              <a:ea typeface="Open Sans 1"/>
              <a:cs typeface="Open Sans 1"/>
            </a:endParaRPr>
          </a:p>
          <a:p>
            <a:pPr algn="just">
              <a:lnSpc>
                <a:spcPts val="4059"/>
              </a:lnSpc>
            </a:pPr>
            <a:endParaRPr lang="en-US" sz="3200">
              <a:solidFill>
                <a:srgbClr val="000000"/>
              </a:solidFill>
              <a:latin typeface="Calibri"/>
              <a:ea typeface="Open Sans 1"/>
              <a:cs typeface="Open Sans 1"/>
            </a:endParaRPr>
          </a:p>
          <a:p>
            <a:pPr marL="625475" lvl="1" indent="-312420" algn="just">
              <a:lnSpc>
                <a:spcPts val="4059"/>
              </a:lnSpc>
              <a:buFont typeface="Arial"/>
              <a:buChar char="•"/>
            </a:pPr>
            <a:r>
              <a:rPr lang="en-US" sz="3200" err="1">
                <a:solidFill>
                  <a:srgbClr val="000000"/>
                </a:solidFill>
                <a:latin typeface="Calibri"/>
                <a:ea typeface="Open Sans 1"/>
                <a:cs typeface="Open Sans 1"/>
                <a:sym typeface="Open Sans 1"/>
              </a:rPr>
              <a:t>Potentiel</a:t>
            </a:r>
            <a:r>
              <a:rPr lang="en-US" sz="3200">
                <a:solidFill>
                  <a:srgbClr val="000000"/>
                </a:solidFill>
                <a:latin typeface="Calibri"/>
                <a:ea typeface="Open Sans 1"/>
                <a:cs typeface="Open Sans 1"/>
                <a:sym typeface="Open Sans 1"/>
              </a:rPr>
              <a:t> </a:t>
            </a:r>
            <a:r>
              <a:rPr lang="en-US" sz="3200" err="1">
                <a:solidFill>
                  <a:srgbClr val="000000"/>
                </a:solidFill>
                <a:latin typeface="Calibri"/>
                <a:ea typeface="Open Sans 1"/>
                <a:cs typeface="Open Sans 1"/>
                <a:sym typeface="Open Sans 1"/>
              </a:rPr>
              <a:t>thérapeutique</a:t>
            </a:r>
            <a:r>
              <a:rPr lang="en-US" sz="3200">
                <a:solidFill>
                  <a:srgbClr val="000000"/>
                </a:solidFill>
                <a:latin typeface="Calibri"/>
                <a:ea typeface="Open Sans 1"/>
                <a:cs typeface="Open Sans 1"/>
                <a:sym typeface="Open Sans 1"/>
              </a:rPr>
              <a:t> important</a:t>
            </a:r>
            <a:endParaRPr lang="en-US" sz="3200">
              <a:solidFill>
                <a:srgbClr val="000000"/>
              </a:solidFill>
              <a:latin typeface="Calibri"/>
              <a:ea typeface="Open Sans 1"/>
              <a:cs typeface="Open Sans 1"/>
            </a:endParaRPr>
          </a:p>
          <a:p>
            <a:pPr algn="just">
              <a:lnSpc>
                <a:spcPts val="4059"/>
              </a:lnSpc>
              <a:spcBef>
                <a:spcPct val="0"/>
              </a:spcBef>
            </a:pPr>
            <a:endParaRPr lang="en-US" sz="2899">
              <a:solidFill>
                <a:srgbClr val="000000"/>
              </a:solidFill>
              <a:latin typeface="Open Sans 1"/>
              <a:ea typeface="Open Sans 1"/>
              <a:cs typeface="Open Sans 1"/>
              <a:sym typeface="Open Sans 1"/>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011B4A-BD2A-A5AB-B614-142936C2042C}"/>
              </a:ext>
            </a:extLst>
          </p:cNvPr>
          <p:cNvSpPr/>
          <p:nvPr/>
        </p:nvSpPr>
        <p:spPr>
          <a:xfrm>
            <a:off x="644" y="0"/>
            <a:ext cx="5297753"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Terminateur 8">
            <a:extLst>
              <a:ext uri="{FF2B5EF4-FFF2-40B4-BE49-F238E27FC236}">
                <a16:creationId xmlns:a16="http://schemas.microsoft.com/office/drawing/2014/main" id="{7924F994-07F1-7A55-03CD-C3AC0A6081B1}"/>
              </a:ext>
            </a:extLst>
          </p:cNvPr>
          <p:cNvSpPr/>
          <p:nvPr/>
        </p:nvSpPr>
        <p:spPr>
          <a:xfrm>
            <a:off x="3979337" y="-4775"/>
            <a:ext cx="5131026"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TextBox 39"/>
          <p:cNvSpPr txBox="1"/>
          <p:nvPr/>
        </p:nvSpPr>
        <p:spPr>
          <a:xfrm>
            <a:off x="547923" y="451861"/>
            <a:ext cx="9432082" cy="860044"/>
          </a:xfrm>
          <a:prstGeom prst="rect">
            <a:avLst/>
          </a:prstGeom>
        </p:spPr>
        <p:txBody>
          <a:bodyPr lIns="0" tIns="0" rIns="0" bIns="0" rtlCol="0" anchor="t">
            <a:spAutoFit/>
          </a:bodyPr>
          <a:lstStyle/>
          <a:p>
            <a:pPr algn="l">
              <a:lnSpc>
                <a:spcPts val="7694"/>
              </a:lnSpc>
              <a:spcBef>
                <a:spcPct val="0"/>
              </a:spcBef>
            </a:pPr>
            <a:r>
              <a:rPr lang="en-US" sz="5450" b="1" dirty="0">
                <a:solidFill>
                  <a:srgbClr val="FFFFFF"/>
                </a:solidFill>
                <a:latin typeface="Bebas Neue Bold"/>
                <a:ea typeface="Bebas Neue Bold"/>
                <a:cs typeface="Bebas Neue Bold"/>
                <a:sym typeface="Bebas Neue Bold"/>
              </a:rPr>
              <a:t>RÔLE PHYSIOLOGIQUE DES TÉLOMÈRES</a:t>
            </a:r>
            <a:endParaRPr lang="en-US" sz="5496" b="1" dirty="0">
              <a:solidFill>
                <a:srgbClr val="FFFFFF"/>
              </a:solidFill>
              <a:latin typeface="Bebas Neue Bold"/>
              <a:ea typeface="Bebas Neue Bold"/>
              <a:cs typeface="Bebas Neue Bold"/>
              <a:sym typeface="Bebas Neue Bold"/>
            </a:endParaRPr>
          </a:p>
        </p:txBody>
      </p:sp>
      <p:pic>
        <p:nvPicPr>
          <p:cNvPr id="58" name="Image 57">
            <a:extLst>
              <a:ext uri="{FF2B5EF4-FFF2-40B4-BE49-F238E27FC236}">
                <a16:creationId xmlns:a16="http://schemas.microsoft.com/office/drawing/2014/main" id="{EBEA227A-8E23-4F27-948B-C6C540D54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399" y="4683222"/>
            <a:ext cx="2291707" cy="2964585"/>
          </a:xfrm>
          <a:prstGeom prst="rect">
            <a:avLst/>
          </a:prstGeom>
        </p:spPr>
      </p:pic>
      <p:sp>
        <p:nvSpPr>
          <p:cNvPr id="61" name="Rectangle 60">
            <a:extLst>
              <a:ext uri="{FF2B5EF4-FFF2-40B4-BE49-F238E27FC236}">
                <a16:creationId xmlns:a16="http://schemas.microsoft.com/office/drawing/2014/main" id="{387FFC6F-4556-4060-9AE9-6906A8AB6447}"/>
              </a:ext>
            </a:extLst>
          </p:cNvPr>
          <p:cNvSpPr/>
          <p:nvPr/>
        </p:nvSpPr>
        <p:spPr>
          <a:xfrm>
            <a:off x="12838747" y="6388100"/>
            <a:ext cx="2237071" cy="151651"/>
          </a:xfrm>
          <a:prstGeom prst="rect">
            <a:avLst/>
          </a:prstGeom>
          <a:solidFill>
            <a:srgbClr val="7FC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2" name="Groupe 61">
            <a:extLst>
              <a:ext uri="{FF2B5EF4-FFF2-40B4-BE49-F238E27FC236}">
                <a16:creationId xmlns:a16="http://schemas.microsoft.com/office/drawing/2014/main" id="{D7FA3F9E-E92F-4319-8A3F-F34BA62DD19A}"/>
              </a:ext>
            </a:extLst>
          </p:cNvPr>
          <p:cNvGrpSpPr/>
          <p:nvPr/>
        </p:nvGrpSpPr>
        <p:grpSpPr>
          <a:xfrm>
            <a:off x="4565914" y="3270884"/>
            <a:ext cx="3675268" cy="2908088"/>
            <a:chOff x="3552530" y="1773786"/>
            <a:chExt cx="2109516" cy="1693721"/>
          </a:xfrm>
        </p:grpSpPr>
        <p:sp>
          <p:nvSpPr>
            <p:cNvPr id="63" name="Bouée 2">
              <a:extLst>
                <a:ext uri="{FF2B5EF4-FFF2-40B4-BE49-F238E27FC236}">
                  <a16:creationId xmlns:a16="http://schemas.microsoft.com/office/drawing/2014/main" id="{60A05235-FB18-40AE-BC98-EEFDE9E17511}"/>
                </a:ext>
              </a:extLst>
            </p:cNvPr>
            <p:cNvSpPr/>
            <p:nvPr/>
          </p:nvSpPr>
          <p:spPr>
            <a:xfrm>
              <a:off x="4090654" y="2113423"/>
              <a:ext cx="1033272" cy="1024128"/>
            </a:xfrm>
            <a:prstGeom prst="donut">
              <a:avLst>
                <a:gd name="adj" fmla="val 9295"/>
              </a:avLst>
            </a:prstGeom>
            <a:solidFill>
              <a:srgbClr val="7FC479"/>
            </a:solidFill>
            <a:ln>
              <a:solidFill>
                <a:srgbClr val="2F8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4" name="ZoneTexte 63">
              <a:extLst>
                <a:ext uri="{FF2B5EF4-FFF2-40B4-BE49-F238E27FC236}">
                  <a16:creationId xmlns:a16="http://schemas.microsoft.com/office/drawing/2014/main" id="{1AAF5AC0-1ED3-438E-AA45-0C898791A3CB}"/>
                </a:ext>
              </a:extLst>
            </p:cNvPr>
            <p:cNvSpPr txBox="1"/>
            <p:nvPr/>
          </p:nvSpPr>
          <p:spPr>
            <a:xfrm>
              <a:off x="3552530" y="3234476"/>
              <a:ext cx="2109516" cy="233031"/>
            </a:xfrm>
            <a:prstGeom prst="rect">
              <a:avLst/>
            </a:prstGeom>
            <a:noFill/>
          </p:spPr>
          <p:txBody>
            <a:bodyPr wrap="square" lIns="91440" tIns="45720" rIns="91440" bIns="45720" rtlCol="0" anchor="t">
              <a:spAutoFit/>
            </a:bodyPr>
            <a:lstStyle/>
            <a:p>
              <a:pPr algn="ctr"/>
              <a:r>
                <a:rPr lang="fr-FR" sz="2000">
                  <a:latin typeface="Arial"/>
                  <a:cs typeface="Arial"/>
                </a:rPr>
                <a:t>Chromosome </a:t>
              </a:r>
              <a:r>
                <a:rPr lang="fr-FR" sz="2000" b="1">
                  <a:latin typeface="Arial"/>
                  <a:cs typeface="Arial"/>
                </a:rPr>
                <a:t>circulaire</a:t>
              </a:r>
            </a:p>
          </p:txBody>
        </p:sp>
        <p:sp>
          <p:nvSpPr>
            <p:cNvPr id="65" name="ZoneTexte 64">
              <a:extLst>
                <a:ext uri="{FF2B5EF4-FFF2-40B4-BE49-F238E27FC236}">
                  <a16:creationId xmlns:a16="http://schemas.microsoft.com/office/drawing/2014/main" id="{8E2AA137-9153-4E57-A4B1-62E7BB56DF73}"/>
                </a:ext>
              </a:extLst>
            </p:cNvPr>
            <p:cNvSpPr txBox="1"/>
            <p:nvPr/>
          </p:nvSpPr>
          <p:spPr>
            <a:xfrm>
              <a:off x="3997779" y="1773786"/>
              <a:ext cx="1272941" cy="268882"/>
            </a:xfrm>
            <a:prstGeom prst="rect">
              <a:avLst/>
            </a:prstGeom>
            <a:noFill/>
          </p:spPr>
          <p:txBody>
            <a:bodyPr wrap="square" lIns="91440" tIns="45720" rIns="91440" bIns="45720" rtlCol="0" anchor="t">
              <a:spAutoFit/>
            </a:bodyPr>
            <a:lstStyle/>
            <a:p>
              <a:pPr algn="ctr"/>
              <a:r>
                <a:rPr lang="fr-FR" sz="2400" i="1">
                  <a:latin typeface="Arial"/>
                  <a:cs typeface="Arial"/>
                </a:rPr>
                <a:t>Procaryotes</a:t>
              </a:r>
            </a:p>
          </p:txBody>
        </p:sp>
      </p:grpSp>
      <p:grpSp>
        <p:nvGrpSpPr>
          <p:cNvPr id="66" name="Groupe 65">
            <a:extLst>
              <a:ext uri="{FF2B5EF4-FFF2-40B4-BE49-F238E27FC236}">
                <a16:creationId xmlns:a16="http://schemas.microsoft.com/office/drawing/2014/main" id="{3A4E9E02-63FB-4A72-A8F2-D7311D10C16B}"/>
              </a:ext>
            </a:extLst>
          </p:cNvPr>
          <p:cNvGrpSpPr/>
          <p:nvPr/>
        </p:nvGrpSpPr>
        <p:grpSpPr>
          <a:xfrm>
            <a:off x="4260428" y="6753991"/>
            <a:ext cx="4270254" cy="1656239"/>
            <a:chOff x="3552530" y="4386662"/>
            <a:chExt cx="2109516" cy="851668"/>
          </a:xfrm>
        </p:grpSpPr>
        <p:sp>
          <p:nvSpPr>
            <p:cNvPr id="67" name="Rectangle 66">
              <a:extLst>
                <a:ext uri="{FF2B5EF4-FFF2-40B4-BE49-F238E27FC236}">
                  <a16:creationId xmlns:a16="http://schemas.microsoft.com/office/drawing/2014/main" id="{DA23E678-D2ED-47F2-B4AB-B03DFDADA2B9}"/>
                </a:ext>
              </a:extLst>
            </p:cNvPr>
            <p:cNvSpPr/>
            <p:nvPr/>
          </p:nvSpPr>
          <p:spPr>
            <a:xfrm>
              <a:off x="3924535" y="4775909"/>
              <a:ext cx="1365504" cy="105664"/>
            </a:xfrm>
            <a:prstGeom prst="rect">
              <a:avLst/>
            </a:prstGeom>
            <a:solidFill>
              <a:srgbClr val="7FC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ZoneTexte 67">
              <a:extLst>
                <a:ext uri="{FF2B5EF4-FFF2-40B4-BE49-F238E27FC236}">
                  <a16:creationId xmlns:a16="http://schemas.microsoft.com/office/drawing/2014/main" id="{0C98CBB3-50DB-4481-94C5-57029619DC74}"/>
                </a:ext>
              </a:extLst>
            </p:cNvPr>
            <p:cNvSpPr txBox="1"/>
            <p:nvPr/>
          </p:nvSpPr>
          <p:spPr>
            <a:xfrm>
              <a:off x="3552530" y="5032586"/>
              <a:ext cx="2109516" cy="205744"/>
            </a:xfrm>
            <a:prstGeom prst="rect">
              <a:avLst/>
            </a:prstGeom>
            <a:noFill/>
          </p:spPr>
          <p:txBody>
            <a:bodyPr wrap="square" lIns="91440" tIns="45720" rIns="91440" bIns="45720" rtlCol="0" anchor="t">
              <a:spAutoFit/>
            </a:bodyPr>
            <a:lstStyle/>
            <a:p>
              <a:pPr algn="ctr"/>
              <a:r>
                <a:rPr lang="fr-FR" sz="2000">
                  <a:latin typeface="Arial"/>
                  <a:cs typeface="Arial"/>
                </a:rPr>
                <a:t>Chromosome </a:t>
              </a:r>
              <a:r>
                <a:rPr lang="fr-FR" sz="2000" b="1">
                  <a:latin typeface="Arial"/>
                  <a:cs typeface="Arial"/>
                </a:rPr>
                <a:t>linéaire</a:t>
              </a:r>
            </a:p>
          </p:txBody>
        </p:sp>
        <p:sp>
          <p:nvSpPr>
            <p:cNvPr id="69" name="ZoneTexte 68">
              <a:extLst>
                <a:ext uri="{FF2B5EF4-FFF2-40B4-BE49-F238E27FC236}">
                  <a16:creationId xmlns:a16="http://schemas.microsoft.com/office/drawing/2014/main" id="{A74D8F24-59F8-4115-8553-5D381D350F7F}"/>
                </a:ext>
              </a:extLst>
            </p:cNvPr>
            <p:cNvSpPr txBox="1"/>
            <p:nvPr/>
          </p:nvSpPr>
          <p:spPr>
            <a:xfrm>
              <a:off x="3994022" y="4386662"/>
              <a:ext cx="1272941" cy="237397"/>
            </a:xfrm>
            <a:prstGeom prst="rect">
              <a:avLst/>
            </a:prstGeom>
            <a:noFill/>
          </p:spPr>
          <p:txBody>
            <a:bodyPr wrap="square" lIns="91440" tIns="45720" rIns="91440" bIns="45720" rtlCol="0" anchor="t">
              <a:spAutoFit/>
            </a:bodyPr>
            <a:lstStyle/>
            <a:p>
              <a:pPr algn="ctr"/>
              <a:r>
                <a:rPr lang="fr-FR" sz="2400" i="1">
                  <a:latin typeface="Arial"/>
                  <a:cs typeface="Arial"/>
                </a:rPr>
                <a:t>Eucaryotes</a:t>
              </a:r>
            </a:p>
          </p:txBody>
        </p:sp>
      </p:grpSp>
      <p:grpSp>
        <p:nvGrpSpPr>
          <p:cNvPr id="70" name="Groupe 69">
            <a:extLst>
              <a:ext uri="{FF2B5EF4-FFF2-40B4-BE49-F238E27FC236}">
                <a16:creationId xmlns:a16="http://schemas.microsoft.com/office/drawing/2014/main" id="{3A2AAED5-65AF-409B-9774-C157DE7960D4}"/>
              </a:ext>
            </a:extLst>
          </p:cNvPr>
          <p:cNvGrpSpPr/>
          <p:nvPr/>
        </p:nvGrpSpPr>
        <p:grpSpPr>
          <a:xfrm>
            <a:off x="11971749" y="1618524"/>
            <a:ext cx="4001233" cy="3911050"/>
            <a:chOff x="6175575" y="2294940"/>
            <a:chExt cx="2924384" cy="2854532"/>
          </a:xfrm>
        </p:grpSpPr>
        <p:sp>
          <p:nvSpPr>
            <p:cNvPr id="71" name="Bouée 13">
              <a:extLst>
                <a:ext uri="{FF2B5EF4-FFF2-40B4-BE49-F238E27FC236}">
                  <a16:creationId xmlns:a16="http://schemas.microsoft.com/office/drawing/2014/main" id="{945D8C02-FEC7-4603-AA8D-00A41CBEE8F7}"/>
                </a:ext>
              </a:extLst>
            </p:cNvPr>
            <p:cNvSpPr/>
            <p:nvPr/>
          </p:nvSpPr>
          <p:spPr>
            <a:xfrm>
              <a:off x="7108772" y="2294940"/>
              <a:ext cx="706374" cy="686054"/>
            </a:xfrm>
            <a:prstGeom prst="donut">
              <a:avLst>
                <a:gd name="adj" fmla="val 9295"/>
              </a:avLst>
            </a:prstGeom>
            <a:solidFill>
              <a:srgbClr val="7FC479"/>
            </a:solidFill>
            <a:ln>
              <a:solidFill>
                <a:srgbClr val="2F8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2" name="Rectangle 71">
              <a:extLst>
                <a:ext uri="{FF2B5EF4-FFF2-40B4-BE49-F238E27FC236}">
                  <a16:creationId xmlns:a16="http://schemas.microsoft.com/office/drawing/2014/main" id="{B9275DC4-E2AE-4BF5-ABC5-89F67886E70E}"/>
                </a:ext>
              </a:extLst>
            </p:cNvPr>
            <p:cNvSpPr/>
            <p:nvPr/>
          </p:nvSpPr>
          <p:spPr>
            <a:xfrm rot="19572538">
              <a:off x="7132394" y="3351792"/>
              <a:ext cx="1365504" cy="105664"/>
            </a:xfrm>
            <a:prstGeom prst="rect">
              <a:avLst/>
            </a:prstGeom>
            <a:solidFill>
              <a:srgbClr val="7FC4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3" name="Explosion 1 15">
              <a:extLst>
                <a:ext uri="{FF2B5EF4-FFF2-40B4-BE49-F238E27FC236}">
                  <a16:creationId xmlns:a16="http://schemas.microsoft.com/office/drawing/2014/main" id="{0995EB33-0C91-487E-B9C3-65F6FB83F927}"/>
                </a:ext>
              </a:extLst>
            </p:cNvPr>
            <p:cNvSpPr/>
            <p:nvPr/>
          </p:nvSpPr>
          <p:spPr>
            <a:xfrm>
              <a:off x="7461959" y="2682413"/>
              <a:ext cx="353187" cy="425291"/>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4" name="Explosion 1 16">
              <a:extLst>
                <a:ext uri="{FF2B5EF4-FFF2-40B4-BE49-F238E27FC236}">
                  <a16:creationId xmlns:a16="http://schemas.microsoft.com/office/drawing/2014/main" id="{90748980-ECCC-4241-8133-E1AECCF01DCC}"/>
                </a:ext>
              </a:extLst>
            </p:cNvPr>
            <p:cNvSpPr/>
            <p:nvPr/>
          </p:nvSpPr>
          <p:spPr>
            <a:xfrm>
              <a:off x="7606407" y="3172659"/>
              <a:ext cx="417477" cy="433704"/>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ZoneTexte 74">
              <a:extLst>
                <a:ext uri="{FF2B5EF4-FFF2-40B4-BE49-F238E27FC236}">
                  <a16:creationId xmlns:a16="http://schemas.microsoft.com/office/drawing/2014/main" id="{EBE5BF5C-0D70-45CE-AFC0-9B474CD3B8F4}"/>
                </a:ext>
              </a:extLst>
            </p:cNvPr>
            <p:cNvSpPr txBox="1"/>
            <p:nvPr/>
          </p:nvSpPr>
          <p:spPr>
            <a:xfrm>
              <a:off x="6175575" y="4250933"/>
              <a:ext cx="2924384" cy="898539"/>
            </a:xfrm>
            <a:prstGeom prst="rect">
              <a:avLst/>
            </a:prstGeom>
            <a:noFill/>
          </p:spPr>
          <p:txBody>
            <a:bodyPr wrap="square" lIns="91440" tIns="45720" rIns="91440" bIns="45720" rtlCol="0" anchor="t">
              <a:spAutoFit/>
            </a:bodyPr>
            <a:lstStyle/>
            <a:p>
              <a:pPr algn="ctr"/>
              <a:r>
                <a:rPr lang="fr-FR" sz="2000" b="1">
                  <a:latin typeface="Arial"/>
                  <a:cs typeface="Arial"/>
                </a:rPr>
                <a:t>Cassure double-brin</a:t>
              </a:r>
            </a:p>
            <a:p>
              <a:pPr algn="ctr"/>
              <a:r>
                <a:rPr lang="fr-FR">
                  <a:latin typeface="Arial"/>
                  <a:cs typeface="Arial"/>
                </a:rPr>
                <a:t>Instabilité génomique</a:t>
              </a:r>
            </a:p>
            <a:p>
              <a:pPr algn="ctr"/>
              <a:r>
                <a:rPr lang="fr-FR">
                  <a:latin typeface="Arial"/>
                  <a:cs typeface="Arial"/>
                </a:rPr>
                <a:t>Réarrangements</a:t>
              </a:r>
            </a:p>
            <a:p>
              <a:pPr algn="ctr"/>
              <a:r>
                <a:rPr lang="fr-FR">
                  <a:latin typeface="Arial"/>
                  <a:cs typeface="Arial"/>
                </a:rPr>
                <a:t>Mort cellulaire</a:t>
              </a:r>
            </a:p>
          </p:txBody>
        </p:sp>
      </p:grpSp>
      <p:grpSp>
        <p:nvGrpSpPr>
          <p:cNvPr id="76" name="Groupe 75">
            <a:extLst>
              <a:ext uri="{FF2B5EF4-FFF2-40B4-BE49-F238E27FC236}">
                <a16:creationId xmlns:a16="http://schemas.microsoft.com/office/drawing/2014/main" id="{331CB916-984F-4D24-925C-C0564601DA98}"/>
              </a:ext>
            </a:extLst>
          </p:cNvPr>
          <p:cNvGrpSpPr/>
          <p:nvPr/>
        </p:nvGrpSpPr>
        <p:grpSpPr>
          <a:xfrm>
            <a:off x="4487107" y="7005022"/>
            <a:ext cx="10952248" cy="2689079"/>
            <a:chOff x="6854377" y="2730950"/>
            <a:chExt cx="10952248" cy="2689079"/>
          </a:xfrm>
        </p:grpSpPr>
        <p:sp>
          <p:nvSpPr>
            <p:cNvPr id="77" name="ZoneTexte 76">
              <a:extLst>
                <a:ext uri="{FF2B5EF4-FFF2-40B4-BE49-F238E27FC236}">
                  <a16:creationId xmlns:a16="http://schemas.microsoft.com/office/drawing/2014/main" id="{0E353561-419E-429F-B42C-B570A3F3B44D}"/>
                </a:ext>
              </a:extLst>
            </p:cNvPr>
            <p:cNvSpPr txBox="1"/>
            <p:nvPr/>
          </p:nvSpPr>
          <p:spPr>
            <a:xfrm>
              <a:off x="14882241" y="2730950"/>
              <a:ext cx="2924384" cy="707886"/>
            </a:xfrm>
            <a:prstGeom prst="rect">
              <a:avLst/>
            </a:prstGeom>
            <a:noFill/>
          </p:spPr>
          <p:txBody>
            <a:bodyPr wrap="square" lIns="91440" tIns="45720" rIns="91440" bIns="45720" rtlCol="0" anchor="t">
              <a:spAutoFit/>
            </a:bodyPr>
            <a:lstStyle/>
            <a:p>
              <a:pPr algn="ctr"/>
              <a:r>
                <a:rPr lang="fr-FR" sz="2000" b="1">
                  <a:latin typeface="Arial"/>
                  <a:cs typeface="Arial"/>
                </a:rPr>
                <a:t>Extrémité double-brin</a:t>
              </a:r>
            </a:p>
            <a:p>
              <a:pPr algn="ctr"/>
              <a:r>
                <a:rPr lang="fr-FR" sz="2000">
                  <a:latin typeface="Arial"/>
                  <a:cs typeface="Arial"/>
                </a:rPr>
                <a:t>Absence d’anomalie</a:t>
              </a:r>
            </a:p>
          </p:txBody>
        </p:sp>
        <p:sp>
          <p:nvSpPr>
            <p:cNvPr id="78" name="ZoneTexte 77">
              <a:extLst>
                <a:ext uri="{FF2B5EF4-FFF2-40B4-BE49-F238E27FC236}">
                  <a16:creationId xmlns:a16="http://schemas.microsoft.com/office/drawing/2014/main" id="{40DC080F-2AEE-4123-9970-19EFDCCFEF07}"/>
                </a:ext>
              </a:extLst>
            </p:cNvPr>
            <p:cNvSpPr txBox="1"/>
            <p:nvPr/>
          </p:nvSpPr>
          <p:spPr>
            <a:xfrm>
              <a:off x="6854377" y="5047003"/>
              <a:ext cx="184731" cy="369332"/>
            </a:xfrm>
            <a:prstGeom prst="rect">
              <a:avLst/>
            </a:prstGeom>
            <a:noFill/>
          </p:spPr>
          <p:txBody>
            <a:bodyPr wrap="none" lIns="91440" tIns="45720" rIns="91440" bIns="45720" rtlCol="0" anchor="t">
              <a:spAutoFit/>
            </a:bodyPr>
            <a:lstStyle/>
            <a:p>
              <a:endParaRPr lang="fr-FR">
                <a:latin typeface="Arial" panose="020B0604020202020204" pitchFamily="34" charset="0"/>
                <a:cs typeface="Arial" panose="020B0604020202020204" pitchFamily="34" charset="0"/>
              </a:endParaRPr>
            </a:p>
          </p:txBody>
        </p:sp>
        <p:sp>
          <p:nvSpPr>
            <p:cNvPr id="79" name="ZoneTexte 78">
              <a:extLst>
                <a:ext uri="{FF2B5EF4-FFF2-40B4-BE49-F238E27FC236}">
                  <a16:creationId xmlns:a16="http://schemas.microsoft.com/office/drawing/2014/main" id="{136954DB-41E4-40B1-A6FB-D871256BE8C1}"/>
                </a:ext>
              </a:extLst>
            </p:cNvPr>
            <p:cNvSpPr txBox="1"/>
            <p:nvPr/>
          </p:nvSpPr>
          <p:spPr>
            <a:xfrm>
              <a:off x="8415101" y="5050697"/>
              <a:ext cx="184731" cy="369332"/>
            </a:xfrm>
            <a:prstGeom prst="rect">
              <a:avLst/>
            </a:prstGeom>
            <a:noFill/>
          </p:spPr>
          <p:txBody>
            <a:bodyPr wrap="none" lIns="91440" tIns="45720" rIns="91440" bIns="45720" rtlCol="0" anchor="t">
              <a:spAutoFit/>
            </a:bodyPr>
            <a:lstStyle/>
            <a:p>
              <a:endParaRPr lang="fr-FR">
                <a:latin typeface="Arial" panose="020B0604020202020204" pitchFamily="34" charset="0"/>
                <a:cs typeface="Arial" panose="020B0604020202020204" pitchFamily="34" charset="0"/>
              </a:endParaRPr>
            </a:p>
          </p:txBody>
        </p:sp>
      </p:grpSp>
      <p:sp>
        <p:nvSpPr>
          <p:cNvPr id="82" name="ZoneTexte 81">
            <a:extLst>
              <a:ext uri="{FF2B5EF4-FFF2-40B4-BE49-F238E27FC236}">
                <a16:creationId xmlns:a16="http://schemas.microsoft.com/office/drawing/2014/main" id="{9CBD9BEA-81B3-4E73-ABC0-50A95975B169}"/>
              </a:ext>
            </a:extLst>
          </p:cNvPr>
          <p:cNvSpPr txBox="1"/>
          <p:nvPr/>
        </p:nvSpPr>
        <p:spPr>
          <a:xfrm>
            <a:off x="1118268" y="3432469"/>
            <a:ext cx="2435619" cy="707886"/>
          </a:xfrm>
          <a:prstGeom prst="rect">
            <a:avLst/>
          </a:prstGeom>
          <a:solidFill>
            <a:schemeClr val="accent5">
              <a:lumMod val="20000"/>
              <a:lumOff val="80000"/>
            </a:schemeClr>
          </a:solidFill>
          <a:ln w="28575">
            <a:solidFill>
              <a:schemeClr val="accent5">
                <a:lumMod val="50000"/>
              </a:schemeClr>
            </a:solidFill>
          </a:ln>
        </p:spPr>
        <p:txBody>
          <a:bodyPr wrap="square" lIns="91440" tIns="45720" rIns="91440" bIns="45720" rtlCol="0" anchor="ctr">
            <a:spAutoFit/>
          </a:bodyPr>
          <a:lstStyle/>
          <a:p>
            <a:pPr algn="ctr"/>
            <a:r>
              <a:rPr lang="fr-FR" sz="2000" b="1">
                <a:latin typeface="Arial"/>
                <a:cs typeface="Arial"/>
              </a:rPr>
              <a:t>INFORMATION GÉNÉTIQUE</a:t>
            </a:r>
          </a:p>
        </p:txBody>
      </p:sp>
      <p:sp>
        <p:nvSpPr>
          <p:cNvPr id="57" name="Rectangle 56">
            <a:extLst>
              <a:ext uri="{FF2B5EF4-FFF2-40B4-BE49-F238E27FC236}">
                <a16:creationId xmlns:a16="http://schemas.microsoft.com/office/drawing/2014/main" id="{0D899178-B730-4F78-9E3E-8D7ABFF0357A}"/>
              </a:ext>
            </a:extLst>
          </p:cNvPr>
          <p:cNvSpPr/>
          <p:nvPr/>
        </p:nvSpPr>
        <p:spPr>
          <a:xfrm>
            <a:off x="13184829" y="8407141"/>
            <a:ext cx="4316225" cy="1261884"/>
          </a:xfrm>
          <a:prstGeom prst="rect">
            <a:avLst/>
          </a:prstGeom>
          <a:solidFill>
            <a:schemeClr val="tx2">
              <a:lumMod val="60000"/>
              <a:lumOff val="40000"/>
            </a:schemeClr>
          </a:solidFill>
        </p:spPr>
        <p:txBody>
          <a:bodyPr wrap="square" lIns="91440" tIns="45720" rIns="91440" bIns="45720" anchor="t">
            <a:spAutoFit/>
          </a:bodyPr>
          <a:lstStyle/>
          <a:p>
            <a:pPr algn="ctr"/>
            <a:r>
              <a:rPr lang="fr-FR" sz="2400" b="1" u="sng">
                <a:solidFill>
                  <a:srgbClr val="FFFFFF"/>
                </a:solidFill>
                <a:latin typeface="Arial"/>
                <a:cs typeface="Arial"/>
              </a:rPr>
              <a:t>Télomères</a:t>
            </a:r>
            <a:r>
              <a:rPr lang="fr-FR" sz="2400" b="1">
                <a:solidFill>
                  <a:srgbClr val="FFFFFF"/>
                </a:solidFill>
                <a:latin typeface="Arial"/>
                <a:cs typeface="Arial"/>
              </a:rPr>
              <a:t> : </a:t>
            </a:r>
            <a:r>
              <a:rPr lang="fr-FR" sz="2400" i="1">
                <a:solidFill>
                  <a:srgbClr val="FFFFFF"/>
                </a:solidFill>
                <a:latin typeface="Arial"/>
                <a:cs typeface="Arial"/>
              </a:rPr>
              <a:t>«</a:t>
            </a:r>
            <a:r>
              <a:rPr lang="fr-FR" sz="2400" i="1" err="1">
                <a:solidFill>
                  <a:srgbClr val="FFFFFF"/>
                </a:solidFill>
                <a:latin typeface="Arial"/>
                <a:cs typeface="Arial"/>
              </a:rPr>
              <a:t>Telos</a:t>
            </a:r>
            <a:r>
              <a:rPr lang="fr-FR" sz="2400" i="1">
                <a:solidFill>
                  <a:srgbClr val="FFFFFF"/>
                </a:solidFill>
                <a:latin typeface="Arial"/>
                <a:cs typeface="Arial"/>
              </a:rPr>
              <a:t>» la fin, «</a:t>
            </a:r>
            <a:r>
              <a:rPr lang="fr-FR" sz="2400" i="1" err="1">
                <a:solidFill>
                  <a:srgbClr val="FFFFFF"/>
                </a:solidFill>
                <a:latin typeface="Arial"/>
                <a:cs typeface="Arial"/>
              </a:rPr>
              <a:t>Meros</a:t>
            </a:r>
            <a:r>
              <a:rPr lang="fr-FR" sz="2400" i="1">
                <a:solidFill>
                  <a:srgbClr val="FFFFFF"/>
                </a:solidFill>
                <a:latin typeface="Arial"/>
                <a:cs typeface="Arial"/>
              </a:rPr>
              <a:t>» la partie</a:t>
            </a:r>
            <a:endParaRPr lang="fr-FR" sz="2400">
              <a:solidFill>
                <a:srgbClr val="FFFFFF"/>
              </a:solidFill>
            </a:endParaRPr>
          </a:p>
          <a:p>
            <a:pPr algn="ctr"/>
            <a:r>
              <a:rPr lang="fr-FR" sz="2800" b="1">
                <a:solidFill>
                  <a:srgbClr val="FFFFFF"/>
                </a:solidFill>
                <a:latin typeface="Arial"/>
                <a:cs typeface="Arial"/>
              </a:rPr>
              <a:t>Fonction protectrice</a:t>
            </a:r>
          </a:p>
        </p:txBody>
      </p:sp>
      <p:sp>
        <p:nvSpPr>
          <p:cNvPr id="85" name="ZoneTexte 84">
            <a:extLst>
              <a:ext uri="{FF2B5EF4-FFF2-40B4-BE49-F238E27FC236}">
                <a16:creationId xmlns:a16="http://schemas.microsoft.com/office/drawing/2014/main" id="{A135027B-8B42-4CA7-AD4F-5A7E07727A91}"/>
              </a:ext>
            </a:extLst>
          </p:cNvPr>
          <p:cNvSpPr txBox="1"/>
          <p:nvPr/>
        </p:nvSpPr>
        <p:spPr>
          <a:xfrm>
            <a:off x="8242533" y="4442230"/>
            <a:ext cx="2385052" cy="707886"/>
          </a:xfrm>
          <a:prstGeom prst="rect">
            <a:avLst/>
          </a:prstGeom>
          <a:solidFill>
            <a:schemeClr val="bg1">
              <a:lumMod val="85000"/>
            </a:schemeClr>
          </a:solidFill>
          <a:ln>
            <a:solidFill>
              <a:srgbClr val="002060"/>
            </a:solidFill>
          </a:ln>
        </p:spPr>
        <p:txBody>
          <a:bodyPr wrap="square" lIns="91440" tIns="45720" rIns="91440" bIns="45720" rtlCol="0" anchor="t">
            <a:spAutoFit/>
          </a:bodyPr>
          <a:lstStyle/>
          <a:p>
            <a:pPr algn="ctr"/>
            <a:r>
              <a:rPr lang="fr-FR" sz="2000" dirty="0"/>
              <a:t>Pas d’extrémité double-brin exposée</a:t>
            </a:r>
          </a:p>
        </p:txBody>
      </p:sp>
      <p:sp>
        <p:nvSpPr>
          <p:cNvPr id="86" name="ZoneTexte 85">
            <a:extLst>
              <a:ext uri="{FF2B5EF4-FFF2-40B4-BE49-F238E27FC236}">
                <a16:creationId xmlns:a16="http://schemas.microsoft.com/office/drawing/2014/main" id="{9F2A6E55-6F0E-4D17-8796-7CD7FAA7F56D}"/>
              </a:ext>
            </a:extLst>
          </p:cNvPr>
          <p:cNvSpPr txBox="1"/>
          <p:nvPr/>
        </p:nvSpPr>
        <p:spPr>
          <a:xfrm>
            <a:off x="8242742" y="7226124"/>
            <a:ext cx="2416366" cy="707886"/>
          </a:xfrm>
          <a:prstGeom prst="rect">
            <a:avLst/>
          </a:prstGeom>
          <a:solidFill>
            <a:schemeClr val="bg1">
              <a:lumMod val="85000"/>
            </a:schemeClr>
          </a:solidFill>
          <a:ln>
            <a:solidFill>
              <a:srgbClr val="002060"/>
            </a:solidFill>
          </a:ln>
        </p:spPr>
        <p:txBody>
          <a:bodyPr wrap="square" lIns="91440" tIns="45720" rIns="91440" bIns="45720" rtlCol="0" anchor="t">
            <a:spAutoFit/>
          </a:bodyPr>
          <a:lstStyle/>
          <a:p>
            <a:pPr algn="ctr"/>
            <a:r>
              <a:rPr lang="fr-FR" sz="2000"/>
              <a:t>Extrémité double- brin exposée</a:t>
            </a:r>
            <a:endParaRPr lang="fr-FR" sz="2000">
              <a:ea typeface="Calibri"/>
              <a:cs typeface="Calibri"/>
            </a:endParaRPr>
          </a:p>
        </p:txBody>
      </p:sp>
      <p:sp>
        <p:nvSpPr>
          <p:cNvPr id="2" name="Ellipse 83">
            <a:extLst>
              <a:ext uri="{FF2B5EF4-FFF2-40B4-BE49-F238E27FC236}">
                <a16:creationId xmlns:a16="http://schemas.microsoft.com/office/drawing/2014/main" id="{596A87B0-7AE6-FE10-8593-43A4F600DD75}"/>
              </a:ext>
            </a:extLst>
          </p:cNvPr>
          <p:cNvSpPr/>
          <p:nvPr/>
        </p:nvSpPr>
        <p:spPr>
          <a:xfrm>
            <a:off x="12760364" y="6273442"/>
            <a:ext cx="410434" cy="378689"/>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018009F-4EF1-620F-C9A7-7B85E8C64955}"/>
              </a:ext>
            </a:extLst>
          </p:cNvPr>
          <p:cNvSpPr txBox="1"/>
          <p:nvPr/>
        </p:nvSpPr>
        <p:spPr>
          <a:xfrm>
            <a:off x="4970898" y="2213536"/>
            <a:ext cx="2851255" cy="707886"/>
          </a:xfrm>
          <a:prstGeom prst="rect">
            <a:avLst/>
          </a:prstGeom>
          <a:solidFill>
            <a:schemeClr val="accent5">
              <a:lumMod val="20000"/>
              <a:lumOff val="80000"/>
            </a:schemeClr>
          </a:solidFill>
          <a:ln w="28575">
            <a:solidFill>
              <a:schemeClr val="accent5">
                <a:lumMod val="50000"/>
              </a:schemeClr>
            </a:solidFill>
          </a:ln>
        </p:spPr>
        <p:txBody>
          <a:bodyPr wrap="square" lIns="91440" tIns="45720" rIns="91440" bIns="45720" rtlCol="0" anchor="ctr">
            <a:spAutoFit/>
          </a:bodyPr>
          <a:lstStyle/>
          <a:p>
            <a:pPr algn="ctr"/>
            <a:r>
              <a:rPr lang="fr-FR" sz="2000" b="1">
                <a:latin typeface="Arial"/>
                <a:cs typeface="Arial"/>
              </a:rPr>
              <a:t>ORGANISATION EN CHROMOSOMES</a:t>
            </a:r>
          </a:p>
        </p:txBody>
      </p:sp>
      <p:sp>
        <p:nvSpPr>
          <p:cNvPr id="7" name="ZoneTexte 6">
            <a:extLst>
              <a:ext uri="{FF2B5EF4-FFF2-40B4-BE49-F238E27FC236}">
                <a16:creationId xmlns:a16="http://schemas.microsoft.com/office/drawing/2014/main" id="{35196B64-A053-F4A5-248A-681860E0BE27}"/>
              </a:ext>
            </a:extLst>
          </p:cNvPr>
          <p:cNvSpPr txBox="1"/>
          <p:nvPr/>
        </p:nvSpPr>
        <p:spPr>
          <a:xfrm>
            <a:off x="12412388" y="451077"/>
            <a:ext cx="3115024" cy="707886"/>
          </a:xfrm>
          <a:prstGeom prst="rect">
            <a:avLst/>
          </a:prstGeom>
          <a:solidFill>
            <a:schemeClr val="accent5">
              <a:lumMod val="20000"/>
              <a:lumOff val="80000"/>
            </a:schemeClr>
          </a:solidFill>
          <a:ln w="28575">
            <a:solidFill>
              <a:schemeClr val="accent5">
                <a:lumMod val="50000"/>
              </a:schemeClr>
            </a:solidFill>
          </a:ln>
        </p:spPr>
        <p:txBody>
          <a:bodyPr wrap="square" lIns="91440" tIns="45720" rIns="91440" bIns="45720" rtlCol="0" anchor="ctr">
            <a:spAutoFit/>
          </a:bodyPr>
          <a:lstStyle/>
          <a:p>
            <a:pPr algn="ctr"/>
            <a:r>
              <a:rPr lang="fr-FR" sz="2000" b="1">
                <a:latin typeface="Arial"/>
                <a:cs typeface="Arial"/>
              </a:rPr>
              <a:t>PARADOXE CASSURE/EXTRÉMITÉ</a:t>
            </a:r>
          </a:p>
        </p:txBody>
      </p:sp>
      <p:sp>
        <p:nvSpPr>
          <p:cNvPr id="11" name="Ellipse 83">
            <a:extLst>
              <a:ext uri="{FF2B5EF4-FFF2-40B4-BE49-F238E27FC236}">
                <a16:creationId xmlns:a16="http://schemas.microsoft.com/office/drawing/2014/main" id="{9FA5CC57-EC6E-1B76-AC39-9A5D2D510FC5}"/>
              </a:ext>
            </a:extLst>
          </p:cNvPr>
          <p:cNvSpPr/>
          <p:nvPr/>
        </p:nvSpPr>
        <p:spPr>
          <a:xfrm>
            <a:off x="14774602" y="6273442"/>
            <a:ext cx="410434" cy="378689"/>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792419-8017-B95B-03A0-3D04EFDA356F}"/>
              </a:ext>
            </a:extLst>
          </p:cNvPr>
          <p:cNvSpPr/>
          <p:nvPr/>
        </p:nvSpPr>
        <p:spPr>
          <a:xfrm>
            <a:off x="644" y="-15986"/>
            <a:ext cx="5297753"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Terminateur 12">
            <a:extLst>
              <a:ext uri="{FF2B5EF4-FFF2-40B4-BE49-F238E27FC236}">
                <a16:creationId xmlns:a16="http://schemas.microsoft.com/office/drawing/2014/main" id="{40516DA2-4A1F-0466-2061-660E0C2AF760}"/>
              </a:ext>
            </a:extLst>
          </p:cNvPr>
          <p:cNvSpPr/>
          <p:nvPr/>
        </p:nvSpPr>
        <p:spPr>
          <a:xfrm>
            <a:off x="1961788" y="-12596"/>
            <a:ext cx="5123033"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2"/>
          <p:cNvSpPr txBox="1"/>
          <p:nvPr/>
        </p:nvSpPr>
        <p:spPr>
          <a:xfrm>
            <a:off x="547923" y="451861"/>
            <a:ext cx="9432082" cy="860044"/>
          </a:xfrm>
          <a:prstGeom prst="rect">
            <a:avLst/>
          </a:prstGeom>
        </p:spPr>
        <p:txBody>
          <a:bodyPr lIns="0" tIns="0" rIns="0" bIns="0" rtlCol="0" anchor="t">
            <a:spAutoFit/>
          </a:bodyPr>
          <a:lstStyle/>
          <a:p>
            <a:pPr algn="l">
              <a:lnSpc>
                <a:spcPts val="7694"/>
              </a:lnSpc>
              <a:spcBef>
                <a:spcPct val="0"/>
              </a:spcBef>
            </a:pPr>
            <a:r>
              <a:rPr lang="en-US" sz="5450" b="1">
                <a:solidFill>
                  <a:srgbClr val="FFFFFF"/>
                </a:solidFill>
                <a:latin typeface="Bebas Neue Bold"/>
                <a:ea typeface="Bebas Neue Bold"/>
                <a:cs typeface="Bebas Neue Bold"/>
                <a:sym typeface="Bebas Neue Bold"/>
              </a:rPr>
              <a:t>STRUCTURE  DES TÉLOMÈRES</a:t>
            </a:r>
            <a:endParaRPr lang="en-US" sz="5496" b="1">
              <a:solidFill>
                <a:srgbClr val="FFFFFF"/>
              </a:solidFill>
              <a:latin typeface="Bebas Neue Bold"/>
              <a:ea typeface="Bebas Neue Bold"/>
              <a:cs typeface="Bebas Neue Bold"/>
              <a:sym typeface="Bebas Neue Bold"/>
            </a:endParaRPr>
          </a:p>
        </p:txBody>
      </p:sp>
      <p:sp>
        <p:nvSpPr>
          <p:cNvPr id="14" name="TextBox 14"/>
          <p:cNvSpPr txBox="1"/>
          <p:nvPr/>
        </p:nvSpPr>
        <p:spPr>
          <a:xfrm>
            <a:off x="15565092" y="9524950"/>
            <a:ext cx="2388840" cy="546753"/>
          </a:xfrm>
          <a:prstGeom prst="rect">
            <a:avLst/>
          </a:prstGeom>
        </p:spPr>
        <p:txBody>
          <a:bodyPr lIns="0" tIns="0" rIns="0" bIns="0" rtlCol="0" anchor="t">
            <a:spAutoFit/>
          </a:bodyPr>
          <a:lstStyle/>
          <a:p>
            <a:pPr algn="r">
              <a:lnSpc>
                <a:spcPts val="2240"/>
              </a:lnSpc>
              <a:spcBef>
                <a:spcPct val="0"/>
              </a:spcBef>
            </a:pPr>
            <a:r>
              <a:rPr lang="en-US" sz="1600" i="1" dirty="0">
                <a:solidFill>
                  <a:srgbClr val="000000"/>
                </a:solidFill>
                <a:latin typeface="Calibri"/>
                <a:ea typeface="Open Sans 1"/>
                <a:cs typeface="Open Sans 1"/>
                <a:sym typeface="Open Sans 1"/>
              </a:rPr>
              <a:t>Blackburn, Nat Med 2006</a:t>
            </a:r>
            <a:endParaRPr lang="en-US" sz="1600" i="1" dirty="0">
              <a:solidFill>
                <a:srgbClr val="000000"/>
              </a:solidFill>
              <a:latin typeface="Calibri"/>
              <a:ea typeface="Open Sans 1"/>
              <a:cs typeface="Open Sans 1"/>
            </a:endParaRPr>
          </a:p>
          <a:p>
            <a:pPr algn="r">
              <a:lnSpc>
                <a:spcPts val="2240"/>
              </a:lnSpc>
              <a:spcBef>
                <a:spcPct val="0"/>
              </a:spcBef>
            </a:pPr>
            <a:r>
              <a:rPr lang="en-US" sz="1600" i="1" dirty="0">
                <a:solidFill>
                  <a:srgbClr val="000000"/>
                </a:solidFill>
                <a:latin typeface="Calibri"/>
                <a:ea typeface="Open Sans 1"/>
                <a:cs typeface="Open Sans 1"/>
                <a:sym typeface="Open Sans 1"/>
              </a:rPr>
              <a:t>Calado, et al.  NEJM 2009</a:t>
            </a:r>
            <a:endParaRPr lang="en-US" sz="1600" i="1" dirty="0">
              <a:solidFill>
                <a:srgbClr val="000000"/>
              </a:solidFill>
              <a:latin typeface="Calibri"/>
              <a:ea typeface="Open Sans 1"/>
              <a:cs typeface="Open Sans 1"/>
            </a:endParaRPr>
          </a:p>
        </p:txBody>
      </p:sp>
      <p:pic>
        <p:nvPicPr>
          <p:cNvPr id="2" name="Image 1" descr="Une image contenant texte, diagramme, Dessin d’enfant, capture d’écran&#10;&#10;Le contenu généré par l’IA peut être incorrect.">
            <a:extLst>
              <a:ext uri="{FF2B5EF4-FFF2-40B4-BE49-F238E27FC236}">
                <a16:creationId xmlns:a16="http://schemas.microsoft.com/office/drawing/2014/main" id="{6BF91684-87F3-BE89-7153-AF1DFDB1074A}"/>
              </a:ext>
            </a:extLst>
          </p:cNvPr>
          <p:cNvPicPr>
            <a:picLocks noChangeAspect="1"/>
          </p:cNvPicPr>
          <p:nvPr/>
        </p:nvPicPr>
        <p:blipFill>
          <a:blip r:embed="rId3"/>
          <a:stretch>
            <a:fillRect/>
          </a:stretch>
        </p:blipFill>
        <p:spPr>
          <a:xfrm>
            <a:off x="677636" y="1858828"/>
            <a:ext cx="15936686" cy="7573551"/>
          </a:xfrm>
          <a:prstGeom prst="rect">
            <a:avLst/>
          </a:prstGeom>
        </p:spPr>
      </p:pic>
      <p:sp>
        <p:nvSpPr>
          <p:cNvPr id="4" name="Rectangle 3">
            <a:extLst>
              <a:ext uri="{FF2B5EF4-FFF2-40B4-BE49-F238E27FC236}">
                <a16:creationId xmlns:a16="http://schemas.microsoft.com/office/drawing/2014/main" id="{5FFBCA35-392D-69EC-4E85-A3147B810F53}"/>
              </a:ext>
            </a:extLst>
          </p:cNvPr>
          <p:cNvSpPr/>
          <p:nvPr/>
        </p:nvSpPr>
        <p:spPr>
          <a:xfrm>
            <a:off x="16493745" y="1764098"/>
            <a:ext cx="979714" cy="77737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C27E067E-439A-5510-45C8-9BB867E83E4D}"/>
              </a:ext>
            </a:extLst>
          </p:cNvPr>
          <p:cNvSpPr/>
          <p:nvPr/>
        </p:nvSpPr>
        <p:spPr>
          <a:xfrm>
            <a:off x="1492643" y="9197003"/>
            <a:ext cx="15309404" cy="2356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BBFF1BE-C70A-FC0B-1E94-E05C23AB1998}"/>
              </a:ext>
            </a:extLst>
          </p:cNvPr>
          <p:cNvSpPr/>
          <p:nvPr/>
        </p:nvSpPr>
        <p:spPr>
          <a:xfrm>
            <a:off x="261720" y="9308905"/>
            <a:ext cx="15309404" cy="2356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rganigramme : Terminateur 4">
            <a:extLst>
              <a:ext uri="{FF2B5EF4-FFF2-40B4-BE49-F238E27FC236}">
                <a16:creationId xmlns:a16="http://schemas.microsoft.com/office/drawing/2014/main" id="{11937B0F-EFBB-576F-8FCB-0F5002D66B09}"/>
              </a:ext>
            </a:extLst>
          </p:cNvPr>
          <p:cNvSpPr/>
          <p:nvPr/>
        </p:nvSpPr>
        <p:spPr>
          <a:xfrm>
            <a:off x="3934880" y="3711"/>
            <a:ext cx="5131026"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7C3E4683-B216-65C9-6033-16889084A2E7}"/>
              </a:ext>
            </a:extLst>
          </p:cNvPr>
          <p:cNvSpPr/>
          <p:nvPr/>
        </p:nvSpPr>
        <p:spPr>
          <a:xfrm>
            <a:off x="12672205" y="682671"/>
            <a:ext cx="4667224" cy="479890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lnSpc>
                <a:spcPts val="2335"/>
              </a:lnSpc>
            </a:pPr>
            <a:endParaRPr lang="en-US" sz="2750" b="1" i="1">
              <a:latin typeface="Calibri"/>
              <a:ea typeface="Segoe UI"/>
              <a:cs typeface="Segoe UI"/>
            </a:endParaRPr>
          </a:p>
          <a:p>
            <a:pPr algn="ctr" rtl="0">
              <a:lnSpc>
                <a:spcPts val="1668"/>
              </a:lnSpc>
            </a:pPr>
            <a:r>
              <a:rPr lang="en-US" sz="2850">
                <a:latin typeface="Calibri"/>
                <a:ea typeface="Segoe UI"/>
                <a:cs typeface="Segoe UI"/>
              </a:rPr>
              <a:t>​</a:t>
            </a:r>
            <a:endParaRPr lang="fr-FR"/>
          </a:p>
        </p:txBody>
      </p:sp>
      <p:sp>
        <p:nvSpPr>
          <p:cNvPr id="11" name="Rectangle 10">
            <a:extLst>
              <a:ext uri="{FF2B5EF4-FFF2-40B4-BE49-F238E27FC236}">
                <a16:creationId xmlns:a16="http://schemas.microsoft.com/office/drawing/2014/main" id="{A955057F-B1C2-B119-1AE8-566DB854542E}"/>
              </a:ext>
            </a:extLst>
          </p:cNvPr>
          <p:cNvSpPr/>
          <p:nvPr/>
        </p:nvSpPr>
        <p:spPr>
          <a:xfrm>
            <a:off x="644" y="0"/>
            <a:ext cx="5297753"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Terminateur 13">
            <a:extLst>
              <a:ext uri="{FF2B5EF4-FFF2-40B4-BE49-F238E27FC236}">
                <a16:creationId xmlns:a16="http://schemas.microsoft.com/office/drawing/2014/main" id="{A7598E7B-268A-7517-D95F-4B36AE5CC9A1}"/>
              </a:ext>
            </a:extLst>
          </p:cNvPr>
          <p:cNvSpPr/>
          <p:nvPr/>
        </p:nvSpPr>
        <p:spPr>
          <a:xfrm>
            <a:off x="4015830" y="-11953"/>
            <a:ext cx="5131026"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extBox 35"/>
          <p:cNvSpPr txBox="1"/>
          <p:nvPr/>
        </p:nvSpPr>
        <p:spPr>
          <a:xfrm>
            <a:off x="547923" y="451861"/>
            <a:ext cx="9432082" cy="860044"/>
          </a:xfrm>
          <a:prstGeom prst="rect">
            <a:avLst/>
          </a:prstGeom>
        </p:spPr>
        <p:txBody>
          <a:bodyPr lIns="0" tIns="0" rIns="0" bIns="0" rtlCol="0" anchor="t">
            <a:spAutoFit/>
          </a:bodyPr>
          <a:lstStyle/>
          <a:p>
            <a:pPr algn="l">
              <a:lnSpc>
                <a:spcPts val="7694"/>
              </a:lnSpc>
              <a:spcBef>
                <a:spcPct val="0"/>
              </a:spcBef>
            </a:pPr>
            <a:r>
              <a:rPr lang="en-US" sz="5496" b="1" err="1">
                <a:solidFill>
                  <a:srgbClr val="FFFFFF"/>
                </a:solidFill>
                <a:latin typeface="Bebas Neue Bold"/>
                <a:ea typeface="Bebas Neue Bold"/>
                <a:cs typeface="Bebas Neue Bold"/>
                <a:sym typeface="Bebas Neue Bold"/>
              </a:rPr>
              <a:t>vieillissement</a:t>
            </a:r>
            <a:r>
              <a:rPr lang="en-US" sz="5496" b="1">
                <a:solidFill>
                  <a:srgbClr val="FFFFFF"/>
                </a:solidFill>
                <a:latin typeface="Bebas Neue Bold"/>
                <a:ea typeface="Bebas Neue Bold"/>
                <a:cs typeface="Bebas Neue Bold"/>
                <a:sym typeface="Bebas Neue Bold"/>
              </a:rPr>
              <a:t> </a:t>
            </a:r>
            <a:r>
              <a:rPr lang="en-US" sz="5496" b="1" err="1">
                <a:solidFill>
                  <a:srgbClr val="FFFFFF"/>
                </a:solidFill>
                <a:latin typeface="Bebas Neue Bold"/>
                <a:ea typeface="Bebas Neue Bold"/>
                <a:cs typeface="Bebas Neue Bold"/>
                <a:sym typeface="Bebas Neue Bold"/>
              </a:rPr>
              <a:t>cellulaire</a:t>
            </a:r>
            <a:r>
              <a:rPr lang="en-US" sz="5496" b="1">
                <a:solidFill>
                  <a:srgbClr val="FFFFFF"/>
                </a:solidFill>
                <a:latin typeface="Bebas Neue Bold"/>
                <a:ea typeface="Bebas Neue Bold"/>
                <a:cs typeface="Bebas Neue Bold"/>
                <a:sym typeface="Bebas Neue Bold"/>
              </a:rPr>
              <a:t> NORMAL</a:t>
            </a:r>
          </a:p>
        </p:txBody>
      </p:sp>
      <p:grpSp>
        <p:nvGrpSpPr>
          <p:cNvPr id="42" name="Group 42"/>
          <p:cNvGrpSpPr/>
          <p:nvPr/>
        </p:nvGrpSpPr>
        <p:grpSpPr>
          <a:xfrm>
            <a:off x="301732" y="5395887"/>
            <a:ext cx="293225" cy="293225"/>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FFFF"/>
            </a:solidFill>
          </p:spPr>
          <p:txBody>
            <a:bodyPr/>
            <a:lstStyle/>
            <a:p>
              <a:endParaRPr lang="fr-FR"/>
            </a:p>
          </p:txBody>
        </p:sp>
        <p:sp>
          <p:nvSpPr>
            <p:cNvPr id="44" name="TextBox 44"/>
            <p:cNvSpPr txBox="1"/>
            <p:nvPr/>
          </p:nvSpPr>
          <p:spPr>
            <a:xfrm>
              <a:off x="152400" y="114300"/>
              <a:ext cx="508000" cy="546100"/>
            </a:xfrm>
            <a:prstGeom prst="rect">
              <a:avLst/>
            </a:prstGeom>
          </p:spPr>
          <p:txBody>
            <a:bodyPr lIns="50800" tIns="50800" rIns="50800" bIns="50800" rtlCol="0" anchor="ctr"/>
            <a:lstStyle/>
            <a:p>
              <a:pPr algn="ctr">
                <a:lnSpc>
                  <a:spcPts val="2659"/>
                </a:lnSpc>
              </a:pPr>
              <a:endParaRPr/>
            </a:p>
          </p:txBody>
        </p:sp>
      </p:grpSp>
      <p:grpSp>
        <p:nvGrpSpPr>
          <p:cNvPr id="45" name="Group 45"/>
          <p:cNvGrpSpPr/>
          <p:nvPr/>
        </p:nvGrpSpPr>
        <p:grpSpPr>
          <a:xfrm>
            <a:off x="831945" y="5623736"/>
            <a:ext cx="293225" cy="293225"/>
            <a:chOff x="0" y="0"/>
            <a:chExt cx="812800" cy="812800"/>
          </a:xfrm>
        </p:grpSpPr>
        <p:sp>
          <p:nvSpPr>
            <p:cNvPr id="46" name="Freeform 46"/>
            <p:cNvSpPr/>
            <p:nvPr/>
          </p:nvSpPr>
          <p:spPr>
            <a:xfrm>
              <a:off x="0" y="0"/>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FFFF"/>
            </a:solidFill>
          </p:spPr>
          <p:txBody>
            <a:bodyPr/>
            <a:lstStyle/>
            <a:p>
              <a:endParaRPr lang="fr-FR"/>
            </a:p>
          </p:txBody>
        </p:sp>
        <p:sp>
          <p:nvSpPr>
            <p:cNvPr id="47" name="TextBox 47"/>
            <p:cNvSpPr txBox="1"/>
            <p:nvPr/>
          </p:nvSpPr>
          <p:spPr>
            <a:xfrm>
              <a:off x="152400" y="114300"/>
              <a:ext cx="508000" cy="546100"/>
            </a:xfrm>
            <a:prstGeom prst="rect">
              <a:avLst/>
            </a:prstGeom>
          </p:spPr>
          <p:txBody>
            <a:bodyPr lIns="50800" tIns="50800" rIns="50800" bIns="50800" rtlCol="0" anchor="ctr"/>
            <a:lstStyle/>
            <a:p>
              <a:pPr algn="ctr">
                <a:lnSpc>
                  <a:spcPts val="2659"/>
                </a:lnSpc>
              </a:pPr>
              <a:endParaRPr/>
            </a:p>
          </p:txBody>
        </p:sp>
      </p:grpSp>
      <p:sp>
        <p:nvSpPr>
          <p:cNvPr id="68" name="TextBox 68"/>
          <p:cNvSpPr txBox="1"/>
          <p:nvPr/>
        </p:nvSpPr>
        <p:spPr>
          <a:xfrm>
            <a:off x="12806777" y="1016830"/>
            <a:ext cx="4327297" cy="2404826"/>
          </a:xfrm>
          <a:prstGeom prst="rect">
            <a:avLst/>
          </a:prstGeom>
        </p:spPr>
        <p:txBody>
          <a:bodyPr lIns="0" tIns="0" rIns="0" bIns="0" rtlCol="0" anchor="t">
            <a:spAutoFit/>
          </a:bodyPr>
          <a:lstStyle/>
          <a:p>
            <a:pPr algn="ctr">
              <a:lnSpc>
                <a:spcPts val="3919"/>
              </a:lnSpc>
            </a:pPr>
            <a:r>
              <a:rPr lang="en-US" sz="2750" b="1" i="1">
                <a:solidFill>
                  <a:srgbClr val="000000"/>
                </a:solidFill>
                <a:latin typeface="Calibri"/>
                <a:ea typeface="Calibri"/>
                <a:cs typeface="Calibri"/>
                <a:sym typeface="Open Sans 1 Italics"/>
              </a:rPr>
              <a:t>ACTIVATION DES VOIES DE DOMMAGE DE L’ADN </a:t>
            </a:r>
          </a:p>
          <a:p>
            <a:pPr algn="ctr">
              <a:lnSpc>
                <a:spcPts val="2043"/>
              </a:lnSpc>
            </a:pPr>
            <a:r>
              <a:rPr lang="en-US" sz="2750" b="1" i="1">
                <a:solidFill>
                  <a:srgbClr val="000000"/>
                </a:solidFill>
                <a:latin typeface="Calibri"/>
                <a:ea typeface="Calibri"/>
                <a:cs typeface="Calibri"/>
                <a:sym typeface="Open Sans 1 Italics"/>
              </a:rPr>
              <a:t> </a:t>
            </a:r>
          </a:p>
          <a:p>
            <a:pPr algn="ctr">
              <a:lnSpc>
                <a:spcPts val="2043"/>
              </a:lnSpc>
            </a:pPr>
            <a:endParaRPr lang="en-US" sz="2750" b="1" i="1">
              <a:solidFill>
                <a:srgbClr val="000000"/>
              </a:solidFill>
              <a:latin typeface="Calibri"/>
              <a:ea typeface="Calibri"/>
              <a:cs typeface="Calibri"/>
              <a:sym typeface="Open Sans 1 Italics"/>
            </a:endParaRPr>
          </a:p>
          <a:p>
            <a:pPr algn="ctr">
              <a:lnSpc>
                <a:spcPts val="4059"/>
              </a:lnSpc>
            </a:pPr>
            <a:r>
              <a:rPr lang="en-US" sz="4000" b="1">
                <a:solidFill>
                  <a:srgbClr val="FF5757"/>
                </a:solidFill>
                <a:latin typeface="Calibri"/>
                <a:ea typeface="Calibri"/>
                <a:cs typeface="Calibri"/>
                <a:sym typeface="Open Sans 1 Italics"/>
              </a:rPr>
              <a:t>Voie p53</a:t>
            </a:r>
          </a:p>
          <a:p>
            <a:pPr algn="ctr">
              <a:lnSpc>
                <a:spcPts val="2799"/>
              </a:lnSpc>
              <a:spcBef>
                <a:spcPct val="0"/>
              </a:spcBef>
            </a:pPr>
            <a:endParaRPr lang="en-US" sz="2850" b="1">
              <a:solidFill>
                <a:srgbClr val="FF5757"/>
              </a:solidFill>
              <a:ea typeface="Calibri"/>
              <a:cs typeface="Calibri"/>
            </a:endParaRPr>
          </a:p>
        </p:txBody>
      </p:sp>
      <p:sp>
        <p:nvSpPr>
          <p:cNvPr id="69" name="AutoShape 69"/>
          <p:cNvSpPr/>
          <p:nvPr/>
        </p:nvSpPr>
        <p:spPr>
          <a:xfrm>
            <a:off x="14970426" y="3335388"/>
            <a:ext cx="922914" cy="1028808"/>
          </a:xfrm>
          <a:prstGeom prst="line">
            <a:avLst/>
          </a:prstGeom>
          <a:ln w="38100" cap="flat">
            <a:solidFill>
              <a:schemeClr val="accent5">
                <a:lumMod val="75000"/>
              </a:schemeClr>
            </a:solidFill>
            <a:prstDash val="solid"/>
            <a:headEnd type="none" w="sm" len="sm"/>
            <a:tailEnd type="triangle" w="lg" len="med"/>
          </a:ln>
        </p:spPr>
        <p:txBody>
          <a:bodyPr/>
          <a:lstStyle/>
          <a:p>
            <a:endParaRPr lang="fr-FR"/>
          </a:p>
        </p:txBody>
      </p:sp>
      <p:sp>
        <p:nvSpPr>
          <p:cNvPr id="70" name="AutoShape 70"/>
          <p:cNvSpPr/>
          <p:nvPr/>
        </p:nvSpPr>
        <p:spPr>
          <a:xfrm flipH="1">
            <a:off x="14048657" y="3316339"/>
            <a:ext cx="921768" cy="1072671"/>
          </a:xfrm>
          <a:prstGeom prst="line">
            <a:avLst/>
          </a:prstGeom>
          <a:ln w="38100" cap="flat">
            <a:solidFill>
              <a:schemeClr val="accent5">
                <a:lumMod val="75000"/>
              </a:schemeClr>
            </a:solidFill>
            <a:prstDash val="solid"/>
            <a:headEnd type="none" w="sm" len="sm"/>
            <a:tailEnd type="triangle" w="lg" len="med"/>
          </a:ln>
        </p:spPr>
        <p:txBody>
          <a:bodyPr/>
          <a:lstStyle/>
          <a:p>
            <a:endParaRPr lang="fr-FR"/>
          </a:p>
        </p:txBody>
      </p:sp>
      <p:sp>
        <p:nvSpPr>
          <p:cNvPr id="71" name="TextBox 71"/>
          <p:cNvSpPr txBox="1"/>
          <p:nvPr/>
        </p:nvSpPr>
        <p:spPr>
          <a:xfrm>
            <a:off x="12917770" y="4617445"/>
            <a:ext cx="1776886" cy="359073"/>
          </a:xfrm>
          <a:prstGeom prst="rect">
            <a:avLst/>
          </a:prstGeom>
        </p:spPr>
        <p:txBody>
          <a:bodyPr lIns="0" tIns="0" rIns="0" bIns="0" rtlCol="0" anchor="t">
            <a:spAutoFit/>
          </a:bodyPr>
          <a:lstStyle/>
          <a:p>
            <a:pPr algn="ctr">
              <a:lnSpc>
                <a:spcPts val="2799"/>
              </a:lnSpc>
              <a:spcBef>
                <a:spcPct val="0"/>
              </a:spcBef>
            </a:pPr>
            <a:r>
              <a:rPr lang="en-US" sz="2400" b="1">
                <a:solidFill>
                  <a:srgbClr val="000000"/>
                </a:solidFill>
                <a:latin typeface="Calibri"/>
                <a:ea typeface="Calibri"/>
                <a:cs typeface="Calibri"/>
                <a:sym typeface="Open Sans 1 Bold"/>
              </a:rPr>
              <a:t>APOPTOSE</a:t>
            </a:r>
          </a:p>
        </p:txBody>
      </p:sp>
      <p:sp>
        <p:nvSpPr>
          <p:cNvPr id="72" name="TextBox 72"/>
          <p:cNvSpPr txBox="1"/>
          <p:nvPr/>
        </p:nvSpPr>
        <p:spPr>
          <a:xfrm>
            <a:off x="15215186" y="4617445"/>
            <a:ext cx="1776886" cy="359073"/>
          </a:xfrm>
          <a:prstGeom prst="rect">
            <a:avLst/>
          </a:prstGeom>
        </p:spPr>
        <p:txBody>
          <a:bodyPr lIns="0" tIns="0" rIns="0" bIns="0" rtlCol="0" anchor="t">
            <a:spAutoFit/>
          </a:bodyPr>
          <a:lstStyle/>
          <a:p>
            <a:pPr algn="ctr">
              <a:lnSpc>
                <a:spcPts val="2799"/>
              </a:lnSpc>
              <a:spcBef>
                <a:spcPct val="0"/>
              </a:spcBef>
            </a:pPr>
            <a:r>
              <a:rPr lang="en-US" sz="2400" b="1">
                <a:solidFill>
                  <a:srgbClr val="000000"/>
                </a:solidFill>
                <a:latin typeface="Calibri"/>
                <a:ea typeface="Calibri"/>
                <a:cs typeface="Calibri"/>
                <a:sym typeface="Open Sans 1 Bold"/>
              </a:rPr>
              <a:t>SENESCENCE</a:t>
            </a:r>
          </a:p>
        </p:txBody>
      </p:sp>
      <p:sp>
        <p:nvSpPr>
          <p:cNvPr id="73" name="TextBox 73"/>
          <p:cNvSpPr txBox="1"/>
          <p:nvPr/>
        </p:nvSpPr>
        <p:spPr>
          <a:xfrm>
            <a:off x="15558533" y="9514201"/>
            <a:ext cx="2388840" cy="546753"/>
          </a:xfrm>
          <a:prstGeom prst="rect">
            <a:avLst/>
          </a:prstGeom>
        </p:spPr>
        <p:txBody>
          <a:bodyPr lIns="0" tIns="0" rIns="0" bIns="0" rtlCol="0" anchor="t">
            <a:spAutoFit/>
          </a:bodyPr>
          <a:lstStyle/>
          <a:p>
            <a:pPr algn="r">
              <a:lnSpc>
                <a:spcPts val="2240"/>
              </a:lnSpc>
              <a:spcBef>
                <a:spcPct val="0"/>
              </a:spcBef>
            </a:pPr>
            <a:r>
              <a:rPr lang="en-US" sz="1600" i="1" dirty="0">
                <a:solidFill>
                  <a:srgbClr val="000000"/>
                </a:solidFill>
                <a:latin typeface="Calibri"/>
                <a:ea typeface="Open Sans 1"/>
                <a:cs typeface="Open Sans 1"/>
                <a:sym typeface="Open Sans 1"/>
              </a:rPr>
              <a:t>Blackburn, Nat Med 2006</a:t>
            </a:r>
            <a:endParaRPr lang="en-US" sz="1600" i="1" dirty="0">
              <a:solidFill>
                <a:srgbClr val="000000"/>
              </a:solidFill>
              <a:latin typeface="Calibri"/>
              <a:ea typeface="Open Sans 1"/>
              <a:cs typeface="Open Sans 1"/>
            </a:endParaRPr>
          </a:p>
          <a:p>
            <a:pPr algn="r">
              <a:lnSpc>
                <a:spcPts val="2240"/>
              </a:lnSpc>
              <a:spcBef>
                <a:spcPct val="0"/>
              </a:spcBef>
            </a:pPr>
            <a:r>
              <a:rPr lang="en-US" sz="1600" i="1" dirty="0">
                <a:solidFill>
                  <a:srgbClr val="000000"/>
                </a:solidFill>
                <a:latin typeface="Calibri"/>
                <a:ea typeface="Open Sans 1"/>
                <a:cs typeface="Open Sans 1"/>
                <a:sym typeface="Open Sans 1"/>
              </a:rPr>
              <a:t>Calado, et al. NEJM 2009</a:t>
            </a:r>
            <a:endParaRPr lang="en-US" sz="1600" i="1" dirty="0">
              <a:solidFill>
                <a:srgbClr val="000000"/>
              </a:solidFill>
              <a:latin typeface="Calibri"/>
              <a:ea typeface="Open Sans 1"/>
              <a:cs typeface="Open Sans 1"/>
            </a:endParaRPr>
          </a:p>
        </p:txBody>
      </p:sp>
      <p:grpSp>
        <p:nvGrpSpPr>
          <p:cNvPr id="85" name="Group 45">
            <a:extLst>
              <a:ext uri="{FF2B5EF4-FFF2-40B4-BE49-F238E27FC236}">
                <a16:creationId xmlns:a16="http://schemas.microsoft.com/office/drawing/2014/main" id="{429A0D5D-21E6-3A2E-40CE-39A1A84F4AB7}"/>
              </a:ext>
            </a:extLst>
          </p:cNvPr>
          <p:cNvGrpSpPr/>
          <p:nvPr/>
        </p:nvGrpSpPr>
        <p:grpSpPr>
          <a:xfrm>
            <a:off x="831945" y="5623736"/>
            <a:ext cx="293225" cy="293225"/>
            <a:chOff x="735475" y="7015148"/>
            <a:chExt cx="812800" cy="812800"/>
          </a:xfrm>
        </p:grpSpPr>
        <p:sp>
          <p:nvSpPr>
            <p:cNvPr id="104" name="Freeform 46">
              <a:extLst>
                <a:ext uri="{FF2B5EF4-FFF2-40B4-BE49-F238E27FC236}">
                  <a16:creationId xmlns:a16="http://schemas.microsoft.com/office/drawing/2014/main" id="{E5129063-129A-CB82-F558-F45EEF899173}"/>
                </a:ext>
              </a:extLst>
            </p:cNvPr>
            <p:cNvSpPr/>
            <p:nvPr/>
          </p:nvSpPr>
          <p:spPr>
            <a:xfrm>
              <a:off x="735475" y="7015148"/>
              <a:ext cx="812800" cy="812800"/>
            </a:xfrm>
            <a:custGeom>
              <a:avLst/>
              <a:gdLst/>
              <a:ahLst/>
              <a:cxnLst/>
              <a:rect l="l" t="t" r="r" b="b"/>
              <a:pathLst>
                <a:path w="812800" h="812800">
                  <a:moveTo>
                    <a:pt x="406400" y="0"/>
                  </a:moveTo>
                  <a:lnTo>
                    <a:pt x="445826" y="33348"/>
                  </a:lnTo>
                  <a:lnTo>
                    <a:pt x="491360" y="8881"/>
                  </a:lnTo>
                  <a:lnTo>
                    <a:pt x="522953" y="49652"/>
                  </a:lnTo>
                  <a:lnTo>
                    <a:pt x="572609" y="35135"/>
                  </a:lnTo>
                  <a:lnTo>
                    <a:pt x="594986" y="81548"/>
                  </a:lnTo>
                  <a:lnTo>
                    <a:pt x="646591" y="77616"/>
                  </a:lnTo>
                  <a:lnTo>
                    <a:pt x="658778" y="127641"/>
                  </a:lnTo>
                  <a:lnTo>
                    <a:pt x="710077" y="134465"/>
                  </a:lnTo>
                  <a:lnTo>
                    <a:pt x="711539" y="185918"/>
                  </a:lnTo>
                  <a:lnTo>
                    <a:pt x="760292" y="203200"/>
                  </a:lnTo>
                  <a:lnTo>
                    <a:pt x="750965" y="253830"/>
                  </a:lnTo>
                  <a:lnTo>
                    <a:pt x="795038" y="280816"/>
                  </a:lnTo>
                  <a:lnTo>
                    <a:pt x="775331" y="328411"/>
                  </a:lnTo>
                  <a:lnTo>
                    <a:pt x="812800" y="363920"/>
                  </a:lnTo>
                  <a:lnTo>
                    <a:pt x="783573" y="406400"/>
                  </a:lnTo>
                  <a:lnTo>
                    <a:pt x="812800" y="448880"/>
                  </a:lnTo>
                  <a:lnTo>
                    <a:pt x="775331" y="484389"/>
                  </a:lnTo>
                  <a:lnTo>
                    <a:pt x="795038" y="531984"/>
                  </a:lnTo>
                  <a:lnTo>
                    <a:pt x="750965" y="558970"/>
                  </a:lnTo>
                  <a:lnTo>
                    <a:pt x="760292" y="609600"/>
                  </a:lnTo>
                  <a:lnTo>
                    <a:pt x="711539" y="626882"/>
                  </a:lnTo>
                  <a:lnTo>
                    <a:pt x="710077" y="678335"/>
                  </a:lnTo>
                  <a:lnTo>
                    <a:pt x="658778" y="685159"/>
                  </a:lnTo>
                  <a:lnTo>
                    <a:pt x="646591" y="735184"/>
                  </a:lnTo>
                  <a:lnTo>
                    <a:pt x="594986" y="731252"/>
                  </a:lnTo>
                  <a:lnTo>
                    <a:pt x="572609" y="777665"/>
                  </a:lnTo>
                  <a:lnTo>
                    <a:pt x="522953" y="763148"/>
                  </a:lnTo>
                  <a:lnTo>
                    <a:pt x="491360" y="803919"/>
                  </a:lnTo>
                  <a:lnTo>
                    <a:pt x="445826" y="779452"/>
                  </a:lnTo>
                  <a:lnTo>
                    <a:pt x="406400" y="812800"/>
                  </a:lnTo>
                  <a:lnTo>
                    <a:pt x="366974" y="779452"/>
                  </a:lnTo>
                  <a:lnTo>
                    <a:pt x="321440" y="803919"/>
                  </a:lnTo>
                  <a:lnTo>
                    <a:pt x="289847" y="763148"/>
                  </a:lnTo>
                  <a:lnTo>
                    <a:pt x="240191" y="777665"/>
                  </a:lnTo>
                  <a:lnTo>
                    <a:pt x="217814" y="731252"/>
                  </a:lnTo>
                  <a:lnTo>
                    <a:pt x="166209" y="735184"/>
                  </a:lnTo>
                  <a:lnTo>
                    <a:pt x="154022" y="685159"/>
                  </a:lnTo>
                  <a:lnTo>
                    <a:pt x="102722" y="678335"/>
                  </a:lnTo>
                  <a:lnTo>
                    <a:pt x="101260" y="626882"/>
                  </a:lnTo>
                  <a:lnTo>
                    <a:pt x="52509" y="609600"/>
                  </a:lnTo>
                  <a:lnTo>
                    <a:pt x="61835" y="558970"/>
                  </a:lnTo>
                  <a:lnTo>
                    <a:pt x="17762" y="531984"/>
                  </a:lnTo>
                  <a:lnTo>
                    <a:pt x="37469" y="484389"/>
                  </a:lnTo>
                  <a:lnTo>
                    <a:pt x="0" y="448880"/>
                  </a:lnTo>
                  <a:lnTo>
                    <a:pt x="29227" y="406400"/>
                  </a:lnTo>
                  <a:lnTo>
                    <a:pt x="0" y="363920"/>
                  </a:lnTo>
                  <a:lnTo>
                    <a:pt x="37469" y="328411"/>
                  </a:lnTo>
                  <a:lnTo>
                    <a:pt x="17762" y="280816"/>
                  </a:lnTo>
                  <a:lnTo>
                    <a:pt x="61835" y="253830"/>
                  </a:lnTo>
                  <a:lnTo>
                    <a:pt x="52509" y="203200"/>
                  </a:lnTo>
                  <a:lnTo>
                    <a:pt x="101260" y="185918"/>
                  </a:lnTo>
                  <a:lnTo>
                    <a:pt x="102722" y="134465"/>
                  </a:lnTo>
                  <a:lnTo>
                    <a:pt x="154022" y="127641"/>
                  </a:lnTo>
                  <a:lnTo>
                    <a:pt x="166209" y="77616"/>
                  </a:lnTo>
                  <a:lnTo>
                    <a:pt x="217814" y="81548"/>
                  </a:lnTo>
                  <a:lnTo>
                    <a:pt x="240191" y="35135"/>
                  </a:lnTo>
                  <a:lnTo>
                    <a:pt x="289847" y="49652"/>
                  </a:lnTo>
                  <a:lnTo>
                    <a:pt x="321440" y="8881"/>
                  </a:lnTo>
                  <a:lnTo>
                    <a:pt x="366974" y="33348"/>
                  </a:lnTo>
                  <a:lnTo>
                    <a:pt x="406400" y="0"/>
                  </a:lnTo>
                  <a:close/>
                </a:path>
              </a:pathLst>
            </a:custGeom>
            <a:solidFill>
              <a:srgbClr val="FFFFFF"/>
            </a:solidFill>
          </p:spPr>
          <p:txBody>
            <a:bodyPr/>
            <a:lstStyle/>
            <a:p>
              <a:endParaRPr lang="fr-FR"/>
            </a:p>
          </p:txBody>
        </p:sp>
        <p:sp>
          <p:nvSpPr>
            <p:cNvPr id="105" name="TextBox 47">
              <a:extLst>
                <a:ext uri="{FF2B5EF4-FFF2-40B4-BE49-F238E27FC236}">
                  <a16:creationId xmlns:a16="http://schemas.microsoft.com/office/drawing/2014/main" id="{5D2C8CC3-C511-4F25-54B9-611E9266C922}"/>
                </a:ext>
              </a:extLst>
            </p:cNvPr>
            <p:cNvSpPr txBox="1"/>
            <p:nvPr/>
          </p:nvSpPr>
          <p:spPr>
            <a:xfrm>
              <a:off x="887875" y="7129448"/>
              <a:ext cx="508000" cy="5461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28" name="Group 15">
            <a:extLst>
              <a:ext uri="{FF2B5EF4-FFF2-40B4-BE49-F238E27FC236}">
                <a16:creationId xmlns:a16="http://schemas.microsoft.com/office/drawing/2014/main" id="{526FAB5A-371A-69F4-DA86-09B34F236536}"/>
              </a:ext>
            </a:extLst>
          </p:cNvPr>
          <p:cNvGrpSpPr/>
          <p:nvPr/>
        </p:nvGrpSpPr>
        <p:grpSpPr>
          <a:xfrm>
            <a:off x="8335137" y="5578478"/>
            <a:ext cx="2729767" cy="840012"/>
            <a:chOff x="8238667" y="7076441"/>
            <a:chExt cx="718951" cy="221238"/>
          </a:xfrm>
        </p:grpSpPr>
        <p:sp>
          <p:nvSpPr>
            <p:cNvPr id="172" name="Freeform 16">
              <a:extLst>
                <a:ext uri="{FF2B5EF4-FFF2-40B4-BE49-F238E27FC236}">
                  <a16:creationId xmlns:a16="http://schemas.microsoft.com/office/drawing/2014/main" id="{4B60774F-29E8-D3AD-5CEB-D66EAF92BC9C}"/>
                </a:ext>
              </a:extLst>
            </p:cNvPr>
            <p:cNvSpPr/>
            <p:nvPr/>
          </p:nvSpPr>
          <p:spPr>
            <a:xfrm>
              <a:off x="8238667" y="7114541"/>
              <a:ext cx="718951" cy="183138"/>
            </a:xfrm>
            <a:custGeom>
              <a:avLst/>
              <a:gdLst/>
              <a:ahLst/>
              <a:cxnLst/>
              <a:rect l="l" t="t" r="r" b="b"/>
              <a:pathLst>
                <a:path w="718951" h="183138">
                  <a:moveTo>
                    <a:pt x="0" y="0"/>
                  </a:moveTo>
                  <a:lnTo>
                    <a:pt x="718951" y="0"/>
                  </a:lnTo>
                  <a:lnTo>
                    <a:pt x="718951" y="183138"/>
                  </a:lnTo>
                  <a:lnTo>
                    <a:pt x="0" y="183138"/>
                  </a:lnTo>
                  <a:close/>
                </a:path>
              </a:pathLst>
            </a:custGeom>
            <a:solidFill>
              <a:srgbClr val="FFFFFF"/>
            </a:solidFill>
          </p:spPr>
          <p:txBody>
            <a:bodyPr/>
            <a:lstStyle/>
            <a:p>
              <a:endParaRPr lang="fr-FR"/>
            </a:p>
          </p:txBody>
        </p:sp>
        <p:sp>
          <p:nvSpPr>
            <p:cNvPr id="173" name="TextBox 17">
              <a:extLst>
                <a:ext uri="{FF2B5EF4-FFF2-40B4-BE49-F238E27FC236}">
                  <a16:creationId xmlns:a16="http://schemas.microsoft.com/office/drawing/2014/main" id="{B7787FA8-97C4-D9CA-574A-5FBA4890A7F2}"/>
                </a:ext>
              </a:extLst>
            </p:cNvPr>
            <p:cNvSpPr txBox="1"/>
            <p:nvPr/>
          </p:nvSpPr>
          <p:spPr>
            <a:xfrm>
              <a:off x="8238667" y="7076441"/>
              <a:ext cx="718951" cy="22123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grpSp>
        <p:nvGrpSpPr>
          <p:cNvPr id="129" name="Group 18">
            <a:extLst>
              <a:ext uri="{FF2B5EF4-FFF2-40B4-BE49-F238E27FC236}">
                <a16:creationId xmlns:a16="http://schemas.microsoft.com/office/drawing/2014/main" id="{21BF82D5-588E-6FEB-7C64-2E0C0B59E657}"/>
              </a:ext>
            </a:extLst>
          </p:cNvPr>
          <p:cNvGrpSpPr/>
          <p:nvPr/>
        </p:nvGrpSpPr>
        <p:grpSpPr>
          <a:xfrm>
            <a:off x="1378188" y="5668946"/>
            <a:ext cx="2729767" cy="840012"/>
            <a:chOff x="1281718" y="7166909"/>
            <a:chExt cx="718951" cy="221238"/>
          </a:xfrm>
        </p:grpSpPr>
        <p:sp>
          <p:nvSpPr>
            <p:cNvPr id="170" name="Freeform 19">
              <a:extLst>
                <a:ext uri="{FF2B5EF4-FFF2-40B4-BE49-F238E27FC236}">
                  <a16:creationId xmlns:a16="http://schemas.microsoft.com/office/drawing/2014/main" id="{7BC09833-30F2-F480-CFF8-6FC08AA09D73}"/>
                </a:ext>
              </a:extLst>
            </p:cNvPr>
            <p:cNvSpPr/>
            <p:nvPr/>
          </p:nvSpPr>
          <p:spPr>
            <a:xfrm>
              <a:off x="1281718" y="7205009"/>
              <a:ext cx="718951" cy="183138"/>
            </a:xfrm>
            <a:custGeom>
              <a:avLst/>
              <a:gdLst/>
              <a:ahLst/>
              <a:cxnLst/>
              <a:rect l="l" t="t" r="r" b="b"/>
              <a:pathLst>
                <a:path w="718951" h="183138">
                  <a:moveTo>
                    <a:pt x="0" y="0"/>
                  </a:moveTo>
                  <a:lnTo>
                    <a:pt x="718951" y="0"/>
                  </a:lnTo>
                  <a:lnTo>
                    <a:pt x="718951" y="183138"/>
                  </a:lnTo>
                  <a:lnTo>
                    <a:pt x="0" y="183138"/>
                  </a:lnTo>
                  <a:close/>
                </a:path>
              </a:pathLst>
            </a:custGeom>
            <a:solidFill>
              <a:srgbClr val="FFFFFF"/>
            </a:solidFill>
          </p:spPr>
          <p:txBody>
            <a:bodyPr/>
            <a:lstStyle/>
            <a:p>
              <a:endParaRPr lang="fr-FR"/>
            </a:p>
          </p:txBody>
        </p:sp>
        <p:sp>
          <p:nvSpPr>
            <p:cNvPr id="171" name="TextBox 20">
              <a:extLst>
                <a:ext uri="{FF2B5EF4-FFF2-40B4-BE49-F238E27FC236}">
                  <a16:creationId xmlns:a16="http://schemas.microsoft.com/office/drawing/2014/main" id="{6B2F804F-1814-AAA7-C1FD-DB148572C87E}"/>
                </a:ext>
              </a:extLst>
            </p:cNvPr>
            <p:cNvSpPr txBox="1"/>
            <p:nvPr/>
          </p:nvSpPr>
          <p:spPr>
            <a:xfrm>
              <a:off x="1281718" y="7166909"/>
              <a:ext cx="718951" cy="22123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pPr>
              <a:endParaRPr/>
            </a:p>
          </p:txBody>
        </p:sp>
      </p:grpSp>
      <p:sp>
        <p:nvSpPr>
          <p:cNvPr id="132" name="TextBox 28">
            <a:extLst>
              <a:ext uri="{FF2B5EF4-FFF2-40B4-BE49-F238E27FC236}">
                <a16:creationId xmlns:a16="http://schemas.microsoft.com/office/drawing/2014/main" id="{DB0D0323-58F4-B78C-DE97-75A6DD694DC3}"/>
              </a:ext>
            </a:extLst>
          </p:cNvPr>
          <p:cNvSpPr txBox="1"/>
          <p:nvPr/>
        </p:nvSpPr>
        <p:spPr>
          <a:xfrm>
            <a:off x="463943" y="5484339"/>
            <a:ext cx="1825508" cy="681405"/>
          </a:xfrm>
          <a:prstGeom prst="rect">
            <a:avLst/>
          </a:prstGeom>
          <a:solidFill>
            <a:schemeClr val="accent5">
              <a:lumMod val="20000"/>
              <a:lumOff val="80000"/>
            </a:schemeClr>
          </a:solidFill>
          <a:ln>
            <a:solidFill>
              <a:schemeClr val="accent5">
                <a:lumMod val="75000"/>
              </a:schemeClr>
            </a:solid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99"/>
              </a:lnSpc>
            </a:pPr>
            <a:r>
              <a:rPr lang="en-US" sz="1600" b="1">
                <a:solidFill>
                  <a:srgbClr val="000000"/>
                </a:solidFill>
                <a:latin typeface="Open Sans Bold"/>
                <a:ea typeface="Open Sans Bold"/>
                <a:cs typeface="Open Sans Bold"/>
                <a:sym typeface="Open Sans Bold"/>
              </a:rPr>
              <a:t>TÉLOMÉRASE</a:t>
            </a:r>
            <a:endParaRPr lang="en-US" sz="1600" b="1">
              <a:solidFill>
                <a:srgbClr val="000000"/>
              </a:solidFill>
              <a:latin typeface="Open Sans Bold"/>
              <a:ea typeface="Open Sans Bold"/>
              <a:cs typeface="Open Sans Bold"/>
            </a:endParaRPr>
          </a:p>
          <a:p>
            <a:pPr algn="ctr">
              <a:lnSpc>
                <a:spcPts val="2799"/>
              </a:lnSpc>
              <a:spcBef>
                <a:spcPct val="0"/>
              </a:spcBef>
            </a:pPr>
            <a:r>
              <a:rPr lang="en-US" sz="1600" b="1">
                <a:solidFill>
                  <a:srgbClr val="000000"/>
                </a:solidFill>
                <a:latin typeface="Open Sans Bold"/>
                <a:ea typeface="Open Sans Bold"/>
                <a:cs typeface="Open Sans Bold"/>
                <a:sym typeface="Open Sans Bold"/>
              </a:rPr>
              <a:t>ACTIVÉE</a:t>
            </a:r>
            <a:endParaRPr lang="en-US" sz="1600" b="1">
              <a:solidFill>
                <a:srgbClr val="000000"/>
              </a:solidFill>
              <a:latin typeface="Open Sans Bold"/>
              <a:ea typeface="Open Sans Bold"/>
              <a:cs typeface="Open Sans Bold"/>
            </a:endParaRPr>
          </a:p>
        </p:txBody>
      </p:sp>
      <p:sp>
        <p:nvSpPr>
          <p:cNvPr id="140" name="TextBox 59">
            <a:extLst>
              <a:ext uri="{FF2B5EF4-FFF2-40B4-BE49-F238E27FC236}">
                <a16:creationId xmlns:a16="http://schemas.microsoft.com/office/drawing/2014/main" id="{D01C7C49-6749-9B21-8B42-7787ECC8BAD7}"/>
              </a:ext>
            </a:extLst>
          </p:cNvPr>
          <p:cNvSpPr txBox="1"/>
          <p:nvPr/>
        </p:nvSpPr>
        <p:spPr>
          <a:xfrm>
            <a:off x="4394116" y="5249849"/>
            <a:ext cx="3206510" cy="1040478"/>
          </a:xfrm>
          <a:prstGeom prst="rect">
            <a:avLst/>
          </a:prstGeom>
          <a:solidFill>
            <a:schemeClr val="accent5">
              <a:lumMod val="20000"/>
              <a:lumOff val="80000"/>
            </a:schemeClr>
          </a:solidFill>
          <a:ln>
            <a:solidFill>
              <a:schemeClr val="accent5">
                <a:lumMod val="75000"/>
              </a:schemeClr>
            </a:solidFill>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99"/>
              </a:lnSpc>
              <a:spcBef>
                <a:spcPct val="0"/>
              </a:spcBef>
            </a:pPr>
            <a:r>
              <a:rPr lang="en-US" sz="1600" b="1">
                <a:solidFill>
                  <a:srgbClr val="000000"/>
                </a:solidFill>
                <a:latin typeface="Open Sans Bold"/>
                <a:ea typeface="Open Sans Bold"/>
                <a:cs typeface="Open Sans Bold"/>
                <a:sym typeface="Open Sans Bold"/>
              </a:rPr>
              <a:t>ATTRITION PHYSIOLOGIQUE DES TÉLOMÈRES À CHAQUE DUPLICATION DE L'ADN</a:t>
            </a:r>
          </a:p>
        </p:txBody>
      </p:sp>
      <p:sp>
        <p:nvSpPr>
          <p:cNvPr id="141" name="TextBox 62">
            <a:extLst>
              <a:ext uri="{FF2B5EF4-FFF2-40B4-BE49-F238E27FC236}">
                <a16:creationId xmlns:a16="http://schemas.microsoft.com/office/drawing/2014/main" id="{96194F70-E2FE-B2E7-8A63-667D9BF5DE57}"/>
              </a:ext>
            </a:extLst>
          </p:cNvPr>
          <p:cNvSpPr txBox="1"/>
          <p:nvPr/>
        </p:nvSpPr>
        <p:spPr>
          <a:xfrm>
            <a:off x="8575890" y="5316633"/>
            <a:ext cx="1871732" cy="694549"/>
          </a:xfrm>
          <a:prstGeom prst="rect">
            <a:avLst/>
          </a:prstGeom>
          <a:solidFill>
            <a:schemeClr val="accent5">
              <a:lumMod val="20000"/>
              <a:lumOff val="80000"/>
            </a:schemeClr>
          </a:solidFill>
          <a:ln>
            <a:solidFill>
              <a:schemeClr val="accent5">
                <a:lumMod val="75000"/>
              </a:schemeClr>
            </a:solidFill>
          </a:ln>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799"/>
              </a:lnSpc>
              <a:spcBef>
                <a:spcPct val="0"/>
              </a:spcBef>
            </a:pPr>
            <a:r>
              <a:rPr lang="en-US" sz="1600" b="1">
                <a:solidFill>
                  <a:srgbClr val="000000"/>
                </a:solidFill>
                <a:latin typeface="Open Sans Bold"/>
                <a:ea typeface="Open Sans Bold"/>
                <a:cs typeface="Open Sans Bold"/>
                <a:sym typeface="Open Sans Bold"/>
              </a:rPr>
              <a:t>CRISE</a:t>
            </a:r>
            <a:endParaRPr lang="en-US" sz="1600" b="1">
              <a:solidFill>
                <a:srgbClr val="000000"/>
              </a:solidFill>
              <a:latin typeface="Open Sans Bold"/>
              <a:ea typeface="Open Sans Bold"/>
              <a:cs typeface="Open Sans Bold"/>
            </a:endParaRPr>
          </a:p>
          <a:p>
            <a:pPr algn="ctr">
              <a:lnSpc>
                <a:spcPts val="2799"/>
              </a:lnSpc>
              <a:spcBef>
                <a:spcPct val="0"/>
              </a:spcBef>
            </a:pPr>
            <a:r>
              <a:rPr lang="en-US" sz="1600" b="1">
                <a:solidFill>
                  <a:srgbClr val="000000"/>
                </a:solidFill>
                <a:latin typeface="Open Sans Bold"/>
                <a:ea typeface="Open Sans Bold"/>
                <a:cs typeface="Open Sans Bold"/>
                <a:sym typeface="Open Sans Bold"/>
              </a:rPr>
              <a:t> TÉLOMÉRIQUE</a:t>
            </a:r>
            <a:endParaRPr lang="en-US" sz="1600" b="1">
              <a:solidFill>
                <a:srgbClr val="000000"/>
              </a:solidFill>
              <a:latin typeface="Open Sans Bold"/>
              <a:ea typeface="Open Sans Bold"/>
              <a:cs typeface="Open Sans Bold"/>
            </a:endParaRPr>
          </a:p>
        </p:txBody>
      </p:sp>
      <p:sp>
        <p:nvSpPr>
          <p:cNvPr id="142" name="TextBox 63">
            <a:extLst>
              <a:ext uri="{FF2B5EF4-FFF2-40B4-BE49-F238E27FC236}">
                <a16:creationId xmlns:a16="http://schemas.microsoft.com/office/drawing/2014/main" id="{65860DF9-A0EC-5F5B-C1EF-50113ACDB849}"/>
              </a:ext>
            </a:extLst>
          </p:cNvPr>
          <p:cNvSpPr txBox="1"/>
          <p:nvPr/>
        </p:nvSpPr>
        <p:spPr>
          <a:xfrm>
            <a:off x="2424132" y="2932303"/>
            <a:ext cx="2489147" cy="174233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322"/>
              </a:lnSpc>
              <a:spcBef>
                <a:spcPct val="0"/>
              </a:spcBef>
            </a:pPr>
            <a:r>
              <a:rPr lang="en-US" sz="1600" dirty="0">
                <a:solidFill>
                  <a:srgbClr val="000000"/>
                </a:solidFill>
                <a:latin typeface="Open Sans"/>
                <a:ea typeface="Open Sans"/>
                <a:cs typeface="Open Sans"/>
                <a:sym typeface="Open Sans"/>
              </a:rPr>
              <a:t>RÉPRESSION DE LA TÉLOMÉRASE</a:t>
            </a:r>
            <a:endParaRPr lang="en-US" sz="1600" dirty="0">
              <a:solidFill>
                <a:srgbClr val="000000"/>
              </a:solidFill>
              <a:latin typeface="Open Sans"/>
              <a:ea typeface="Open Sans"/>
              <a:cs typeface="Open Sans"/>
            </a:endParaRPr>
          </a:p>
          <a:p>
            <a:pPr algn="ctr">
              <a:lnSpc>
                <a:spcPts val="2322"/>
              </a:lnSpc>
              <a:spcBef>
                <a:spcPct val="0"/>
              </a:spcBef>
            </a:pPr>
            <a:endParaRPr lang="en-US" sz="1600">
              <a:solidFill>
                <a:srgbClr val="000000"/>
              </a:solidFill>
              <a:latin typeface="Open Sans"/>
              <a:ea typeface="Open Sans"/>
              <a:cs typeface="Open Sans"/>
            </a:endParaRPr>
          </a:p>
          <a:p>
            <a:pPr algn="ctr">
              <a:lnSpc>
                <a:spcPts val="2322"/>
              </a:lnSpc>
              <a:spcBef>
                <a:spcPct val="0"/>
              </a:spcBef>
            </a:pPr>
            <a:r>
              <a:rPr lang="en-US" sz="1600" dirty="0">
                <a:solidFill>
                  <a:srgbClr val="000000"/>
                </a:solidFill>
                <a:latin typeface="Open Sans"/>
                <a:ea typeface="Open Sans"/>
                <a:cs typeface="Open Sans"/>
                <a:sym typeface="Open Sans"/>
              </a:rPr>
              <a:t>APRÈS LE STADE FOETAL DANS LA PLUPART DES TISSUS HUMAINS</a:t>
            </a:r>
            <a:endParaRPr lang="en-US" sz="1600" dirty="0">
              <a:solidFill>
                <a:srgbClr val="000000"/>
              </a:solidFill>
              <a:latin typeface="Open Sans"/>
              <a:ea typeface="Open Sans"/>
              <a:cs typeface="Open Sans"/>
            </a:endParaRPr>
          </a:p>
        </p:txBody>
      </p:sp>
      <p:sp>
        <p:nvSpPr>
          <p:cNvPr id="143" name="AutoShape 64">
            <a:extLst>
              <a:ext uri="{FF2B5EF4-FFF2-40B4-BE49-F238E27FC236}">
                <a16:creationId xmlns:a16="http://schemas.microsoft.com/office/drawing/2014/main" id="{37F00483-8564-673F-BDC8-A3878F2B7100}"/>
              </a:ext>
            </a:extLst>
          </p:cNvPr>
          <p:cNvSpPr/>
          <p:nvPr/>
        </p:nvSpPr>
        <p:spPr>
          <a:xfrm>
            <a:off x="10683118" y="3642373"/>
            <a:ext cx="1401616" cy="0"/>
          </a:xfrm>
          <a:prstGeom prst="line">
            <a:avLst/>
          </a:prstGeom>
          <a:ln w="85725" cap="flat">
            <a:solidFill>
              <a:srgbClr val="000000"/>
            </a:solidFill>
            <a:prstDash val="solid"/>
            <a:headEnd type="none" w="sm" len="sm"/>
            <a:tailEnd type="triangle" w="lg" len="med"/>
          </a:ln>
        </p:spPr>
        <p:txBody>
          <a:bodyPr/>
          <a:lstStyle/>
          <a:p>
            <a:endParaRPr lang="fr-FR"/>
          </a:p>
        </p:txBody>
      </p:sp>
      <p:pic>
        <p:nvPicPr>
          <p:cNvPr id="144" name="Image 143" descr="Une image contenant texte, capture d’écran, diagramme, conception&#10;&#10;Le contenu généré par l’IA peut être incorrect.">
            <a:extLst>
              <a:ext uri="{FF2B5EF4-FFF2-40B4-BE49-F238E27FC236}">
                <a16:creationId xmlns:a16="http://schemas.microsoft.com/office/drawing/2014/main" id="{A4ED5AF5-0F60-6FA0-9FBC-7B9F518399D6}"/>
              </a:ext>
            </a:extLst>
          </p:cNvPr>
          <p:cNvPicPr>
            <a:picLocks noChangeAspect="1"/>
          </p:cNvPicPr>
          <p:nvPr/>
        </p:nvPicPr>
        <p:blipFill>
          <a:blip r:embed="rId3"/>
          <a:srcRect l="2067" t="19652" r="78882" b="35865"/>
          <a:stretch/>
        </p:blipFill>
        <p:spPr>
          <a:xfrm>
            <a:off x="437648" y="2260085"/>
            <a:ext cx="1817982" cy="2736378"/>
          </a:xfrm>
          <a:prstGeom prst="rect">
            <a:avLst/>
          </a:prstGeom>
        </p:spPr>
      </p:pic>
      <p:pic>
        <p:nvPicPr>
          <p:cNvPr id="145" name="Image 144" descr="Une image contenant texte, capture d’écran, diagramme, conception&#10;&#10;Le contenu généré par l’IA peut être incorrect.">
            <a:extLst>
              <a:ext uri="{FF2B5EF4-FFF2-40B4-BE49-F238E27FC236}">
                <a16:creationId xmlns:a16="http://schemas.microsoft.com/office/drawing/2014/main" id="{1E088E5A-1D6D-1F18-76EB-EA42CCD76B7E}"/>
              </a:ext>
            </a:extLst>
          </p:cNvPr>
          <p:cNvPicPr>
            <a:picLocks noChangeAspect="1"/>
          </p:cNvPicPr>
          <p:nvPr/>
        </p:nvPicPr>
        <p:blipFill>
          <a:blip r:embed="rId3"/>
          <a:srcRect l="36337" t="19478" r="44447" b="35254"/>
          <a:stretch/>
        </p:blipFill>
        <p:spPr>
          <a:xfrm>
            <a:off x="5031296" y="2325386"/>
            <a:ext cx="1766403" cy="2718374"/>
          </a:xfrm>
          <a:prstGeom prst="rect">
            <a:avLst/>
          </a:prstGeom>
        </p:spPr>
      </p:pic>
      <p:pic>
        <p:nvPicPr>
          <p:cNvPr id="146" name="Image 145" descr="Une image contenant texte, capture d’écran, diagramme, conception&#10;&#10;Le contenu généré par l’IA peut être incorrect.">
            <a:extLst>
              <a:ext uri="{FF2B5EF4-FFF2-40B4-BE49-F238E27FC236}">
                <a16:creationId xmlns:a16="http://schemas.microsoft.com/office/drawing/2014/main" id="{64F9E606-4BFE-0D83-2047-E578A8C5BB05}"/>
              </a:ext>
            </a:extLst>
          </p:cNvPr>
          <p:cNvPicPr>
            <a:picLocks noChangeAspect="1"/>
          </p:cNvPicPr>
          <p:nvPr/>
        </p:nvPicPr>
        <p:blipFill>
          <a:blip r:embed="rId3"/>
          <a:srcRect l="68228" t="19503" r="12260" b="34519"/>
          <a:stretch/>
        </p:blipFill>
        <p:spPr>
          <a:xfrm>
            <a:off x="8579149" y="2321454"/>
            <a:ext cx="1817093" cy="2739098"/>
          </a:xfrm>
          <a:prstGeom prst="rect">
            <a:avLst/>
          </a:prstGeom>
        </p:spPr>
      </p:pic>
      <p:sp>
        <p:nvSpPr>
          <p:cNvPr id="147" name="Demi-tour 71">
            <a:extLst>
              <a:ext uri="{FF2B5EF4-FFF2-40B4-BE49-F238E27FC236}">
                <a16:creationId xmlns:a16="http://schemas.microsoft.com/office/drawing/2014/main" id="{0B983CBE-E9EA-AFD0-19CF-D09A02147BE9}"/>
              </a:ext>
            </a:extLst>
          </p:cNvPr>
          <p:cNvSpPr/>
          <p:nvPr/>
        </p:nvSpPr>
        <p:spPr>
          <a:xfrm rot="10800000" flipH="1">
            <a:off x="484029" y="4983300"/>
            <a:ext cx="345965" cy="290187"/>
          </a:xfrm>
          <a:prstGeom prst="uturnArrow">
            <a:avLst>
              <a:gd name="adj1" fmla="val 13188"/>
              <a:gd name="adj2" fmla="val 25000"/>
              <a:gd name="adj3" fmla="val 30595"/>
              <a:gd name="adj4" fmla="val 50000"/>
              <a:gd name="adj5"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50" name="AutoShape 61">
            <a:extLst>
              <a:ext uri="{FF2B5EF4-FFF2-40B4-BE49-F238E27FC236}">
                <a16:creationId xmlns:a16="http://schemas.microsoft.com/office/drawing/2014/main" id="{011DC192-54D7-7509-2B2C-A4B10024B491}"/>
              </a:ext>
            </a:extLst>
          </p:cNvPr>
          <p:cNvSpPr/>
          <p:nvPr/>
        </p:nvSpPr>
        <p:spPr>
          <a:xfrm>
            <a:off x="7033644" y="3649246"/>
            <a:ext cx="1427196" cy="0"/>
          </a:xfrm>
          <a:prstGeom prst="line">
            <a:avLst/>
          </a:prstGeom>
          <a:ln w="38100" cap="flat">
            <a:solidFill>
              <a:srgbClr val="000000"/>
            </a:solidFill>
            <a:prstDash val="solid"/>
            <a:headEnd type="none" w="sm" len="sm"/>
            <a:tailEnd type="triangle" w="lg" len="med"/>
          </a:ln>
        </p:spPr>
        <p:txBody>
          <a:bodyPr/>
          <a:lstStyle/>
          <a:p>
            <a:endParaRPr lang="fr-FR"/>
          </a:p>
        </p:txBody>
      </p:sp>
      <p:sp>
        <p:nvSpPr>
          <p:cNvPr id="151" name="AutoShape 60">
            <a:extLst>
              <a:ext uri="{FF2B5EF4-FFF2-40B4-BE49-F238E27FC236}">
                <a16:creationId xmlns:a16="http://schemas.microsoft.com/office/drawing/2014/main" id="{2832B955-20EA-BD8E-A44A-BEE9A90CBE28}"/>
              </a:ext>
            </a:extLst>
          </p:cNvPr>
          <p:cNvSpPr/>
          <p:nvPr/>
        </p:nvSpPr>
        <p:spPr>
          <a:xfrm flipV="1">
            <a:off x="2425035" y="3633905"/>
            <a:ext cx="2469301" cy="15341"/>
          </a:xfrm>
          <a:prstGeom prst="line">
            <a:avLst/>
          </a:prstGeom>
          <a:ln w="38100" cap="flat">
            <a:solidFill>
              <a:srgbClr val="000000"/>
            </a:solidFill>
            <a:prstDash val="solid"/>
            <a:headEnd type="none" w="sm" len="sm"/>
            <a:tailEnd type="triangle" w="lg" len="med"/>
          </a:ln>
        </p:spPr>
        <p:txBody>
          <a:bodyPr/>
          <a:lstStyle/>
          <a:p>
            <a:endParaRPr lang="fr-FR"/>
          </a:p>
        </p:txBody>
      </p:sp>
      <p:cxnSp>
        <p:nvCxnSpPr>
          <p:cNvPr id="9" name="Connecteur droit avec flèche 8">
            <a:extLst>
              <a:ext uri="{FF2B5EF4-FFF2-40B4-BE49-F238E27FC236}">
                <a16:creationId xmlns:a16="http://schemas.microsoft.com/office/drawing/2014/main" id="{6526C22F-ACE4-499F-8F16-81247B299FB9}"/>
              </a:ext>
            </a:extLst>
          </p:cNvPr>
          <p:cNvCxnSpPr/>
          <p:nvPr/>
        </p:nvCxnSpPr>
        <p:spPr>
          <a:xfrm>
            <a:off x="6032376" y="6425126"/>
            <a:ext cx="0" cy="10959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D8F93F63-74A6-4E76-ABA1-31969A2A34EE}"/>
              </a:ext>
            </a:extLst>
          </p:cNvPr>
          <p:cNvSpPr txBox="1"/>
          <p:nvPr/>
        </p:nvSpPr>
        <p:spPr>
          <a:xfrm>
            <a:off x="4363430" y="7730299"/>
            <a:ext cx="3339930" cy="646331"/>
          </a:xfrm>
          <a:prstGeom prst="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fr-FR"/>
              <a:t>Observable sur leucocytes circulants</a:t>
            </a:r>
          </a:p>
        </p:txBody>
      </p:sp>
      <p:cxnSp>
        <p:nvCxnSpPr>
          <p:cNvPr id="12" name="Connecteur droit avec flèche 11">
            <a:extLst>
              <a:ext uri="{FF2B5EF4-FFF2-40B4-BE49-F238E27FC236}">
                <a16:creationId xmlns:a16="http://schemas.microsoft.com/office/drawing/2014/main" id="{51532299-332E-47CB-8801-B27EB8E968D9}"/>
              </a:ext>
            </a:extLst>
          </p:cNvPr>
          <p:cNvCxnSpPr>
            <a:cxnSpLocks/>
          </p:cNvCxnSpPr>
          <p:nvPr/>
        </p:nvCxnSpPr>
        <p:spPr>
          <a:xfrm flipV="1">
            <a:off x="7918152" y="8078087"/>
            <a:ext cx="1417626" cy="60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ZoneTexte 86">
            <a:extLst>
              <a:ext uri="{FF2B5EF4-FFF2-40B4-BE49-F238E27FC236}">
                <a16:creationId xmlns:a16="http://schemas.microsoft.com/office/drawing/2014/main" id="{D16420E7-8835-4B13-967A-DA6C0092A30F}"/>
              </a:ext>
            </a:extLst>
          </p:cNvPr>
          <p:cNvSpPr txBox="1"/>
          <p:nvPr/>
        </p:nvSpPr>
        <p:spPr>
          <a:xfrm>
            <a:off x="12675774" y="6966784"/>
            <a:ext cx="2405643" cy="707886"/>
          </a:xfrm>
          <a:prstGeom prst="rect">
            <a:avLst/>
          </a:prstGeom>
          <a:solidFill>
            <a:schemeClr val="tx2">
              <a:lumMod val="60000"/>
              <a:lumOff val="40000"/>
            </a:schemeClr>
          </a:solidFill>
          <a:ln>
            <a:solidFill>
              <a:schemeClr val="tx1"/>
            </a:solidFill>
          </a:ln>
        </p:spPr>
        <p:txBody>
          <a:bodyPr wrap="square" lIns="91440" tIns="45720" rIns="91440" bIns="45720" rtlCol="0" anchor="t">
            <a:spAutoFit/>
          </a:bodyPr>
          <a:lstStyle/>
          <a:p>
            <a:pPr algn="ctr"/>
            <a:r>
              <a:rPr lang="fr-FR" sz="2000" b="1">
                <a:solidFill>
                  <a:schemeClr val="bg1"/>
                </a:solidFill>
                <a:latin typeface="Arial"/>
                <a:cs typeface="Arial"/>
              </a:rPr>
              <a:t>Vieillissement</a:t>
            </a:r>
          </a:p>
          <a:p>
            <a:pPr algn="ctr"/>
            <a:r>
              <a:rPr lang="fr-FR" sz="2000" b="1">
                <a:solidFill>
                  <a:schemeClr val="bg1"/>
                </a:solidFill>
                <a:latin typeface="Arial"/>
                <a:cs typeface="Arial"/>
              </a:rPr>
              <a:t>physiologique</a:t>
            </a:r>
          </a:p>
        </p:txBody>
      </p:sp>
      <p:sp>
        <p:nvSpPr>
          <p:cNvPr id="88" name="ZoneTexte 87">
            <a:extLst>
              <a:ext uri="{FF2B5EF4-FFF2-40B4-BE49-F238E27FC236}">
                <a16:creationId xmlns:a16="http://schemas.microsoft.com/office/drawing/2014/main" id="{9A82295A-1682-45B7-A3A8-3BBE64501D90}"/>
              </a:ext>
            </a:extLst>
          </p:cNvPr>
          <p:cNvSpPr txBox="1"/>
          <p:nvPr/>
        </p:nvSpPr>
        <p:spPr>
          <a:xfrm>
            <a:off x="9574860" y="7697514"/>
            <a:ext cx="2212975" cy="707886"/>
          </a:xfrm>
          <a:prstGeom prst="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fr-FR" sz="2000" b="1">
                <a:latin typeface="Arial"/>
                <a:cs typeface="Arial"/>
              </a:rPr>
              <a:t>Mortalité</a:t>
            </a:r>
            <a:r>
              <a:rPr lang="fr-FR" sz="2000">
                <a:latin typeface="Arial"/>
                <a:cs typeface="Arial"/>
              </a:rPr>
              <a:t> après 60 ans</a:t>
            </a:r>
          </a:p>
        </p:txBody>
      </p:sp>
      <p:sp>
        <p:nvSpPr>
          <p:cNvPr id="89" name="ZoneTexte 88">
            <a:extLst>
              <a:ext uri="{FF2B5EF4-FFF2-40B4-BE49-F238E27FC236}">
                <a16:creationId xmlns:a16="http://schemas.microsoft.com/office/drawing/2014/main" id="{08D03D14-F86E-4068-B7FC-82D8D3544A54}"/>
              </a:ext>
            </a:extLst>
          </p:cNvPr>
          <p:cNvSpPr txBox="1"/>
          <p:nvPr/>
        </p:nvSpPr>
        <p:spPr>
          <a:xfrm>
            <a:off x="12675539" y="8493341"/>
            <a:ext cx="2405643" cy="707886"/>
          </a:xfrm>
          <a:prstGeom prst="rect">
            <a:avLst/>
          </a:prstGeom>
          <a:solidFill>
            <a:schemeClr val="tx2">
              <a:lumMod val="60000"/>
              <a:lumOff val="40000"/>
            </a:schemeClr>
          </a:solidFill>
          <a:ln>
            <a:solidFill>
              <a:schemeClr val="tx1"/>
            </a:solidFill>
          </a:ln>
        </p:spPr>
        <p:txBody>
          <a:bodyPr wrap="square" rtlCol="0">
            <a:spAutoFit/>
          </a:bodyPr>
          <a:lstStyle/>
          <a:p>
            <a:pPr algn="ctr"/>
            <a:r>
              <a:rPr lang="fr-FR" sz="2000" b="1">
                <a:solidFill>
                  <a:srgbClr val="FFFFFF"/>
                </a:solidFill>
                <a:latin typeface="Arial" panose="020B0604020202020204" pitchFamily="34" charset="0"/>
                <a:cs typeface="Arial" panose="020B0604020202020204" pitchFamily="34" charset="0"/>
              </a:rPr>
              <a:t>Vieillissement</a:t>
            </a:r>
          </a:p>
          <a:p>
            <a:pPr algn="ctr"/>
            <a:r>
              <a:rPr lang="fr-FR" sz="2000" b="1">
                <a:solidFill>
                  <a:srgbClr val="FFFFFF"/>
                </a:solidFill>
                <a:latin typeface="Arial" panose="020B0604020202020204" pitchFamily="34" charset="0"/>
                <a:cs typeface="Arial" panose="020B0604020202020204" pitchFamily="34" charset="0"/>
              </a:rPr>
              <a:t>pathologique</a:t>
            </a:r>
          </a:p>
        </p:txBody>
      </p:sp>
      <p:sp>
        <p:nvSpPr>
          <p:cNvPr id="16" name="Demi-tour 71">
            <a:extLst>
              <a:ext uri="{FF2B5EF4-FFF2-40B4-BE49-F238E27FC236}">
                <a16:creationId xmlns:a16="http://schemas.microsoft.com/office/drawing/2014/main" id="{AB7C06F0-9C6B-5DBF-DE77-FF082FB16EFE}"/>
              </a:ext>
            </a:extLst>
          </p:cNvPr>
          <p:cNvSpPr/>
          <p:nvPr/>
        </p:nvSpPr>
        <p:spPr>
          <a:xfrm rot="10800000" flipH="1">
            <a:off x="1174431" y="4983299"/>
            <a:ext cx="345965" cy="290187"/>
          </a:xfrm>
          <a:prstGeom prst="uturnArrow">
            <a:avLst>
              <a:gd name="adj1" fmla="val 13188"/>
              <a:gd name="adj2" fmla="val 25000"/>
              <a:gd name="adj3" fmla="val 30595"/>
              <a:gd name="adj4" fmla="val 50000"/>
              <a:gd name="adj5"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sp>
        <p:nvSpPr>
          <p:cNvPr id="17" name="Demi-tour 71">
            <a:extLst>
              <a:ext uri="{FF2B5EF4-FFF2-40B4-BE49-F238E27FC236}">
                <a16:creationId xmlns:a16="http://schemas.microsoft.com/office/drawing/2014/main" id="{91431A58-FFD7-C378-E38B-AA7AAE224883}"/>
              </a:ext>
            </a:extLst>
          </p:cNvPr>
          <p:cNvSpPr/>
          <p:nvPr/>
        </p:nvSpPr>
        <p:spPr>
          <a:xfrm rot="10800000" flipH="1">
            <a:off x="1841821" y="4983300"/>
            <a:ext cx="345965" cy="290187"/>
          </a:xfrm>
          <a:prstGeom prst="uturnArrow">
            <a:avLst>
              <a:gd name="adj1" fmla="val 13188"/>
              <a:gd name="adj2" fmla="val 25000"/>
              <a:gd name="adj3" fmla="val 30595"/>
              <a:gd name="adj4" fmla="val 50000"/>
              <a:gd name="adj5" fmla="val 10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cxnSp>
        <p:nvCxnSpPr>
          <p:cNvPr id="2" name="Connecteur droit avec flèche 1">
            <a:extLst>
              <a:ext uri="{FF2B5EF4-FFF2-40B4-BE49-F238E27FC236}">
                <a16:creationId xmlns:a16="http://schemas.microsoft.com/office/drawing/2014/main" id="{3137607A-505E-3744-8E3C-844A03782136}"/>
              </a:ext>
            </a:extLst>
          </p:cNvPr>
          <p:cNvCxnSpPr/>
          <p:nvPr/>
        </p:nvCxnSpPr>
        <p:spPr>
          <a:xfrm flipV="1">
            <a:off x="11949992" y="7369122"/>
            <a:ext cx="645911" cy="7272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id="{6BD48F7E-CC0A-F9F6-1A7F-1BAE11E397A4}"/>
              </a:ext>
            </a:extLst>
          </p:cNvPr>
          <p:cNvCxnSpPr/>
          <p:nvPr/>
        </p:nvCxnSpPr>
        <p:spPr>
          <a:xfrm>
            <a:off x="11956285" y="8079540"/>
            <a:ext cx="638239" cy="7456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rganigramme : Terminateur 2">
            <a:extLst>
              <a:ext uri="{FF2B5EF4-FFF2-40B4-BE49-F238E27FC236}">
                <a16:creationId xmlns:a16="http://schemas.microsoft.com/office/drawing/2014/main" id="{128DF690-BFA0-ED53-886B-A61ACCFD6C01}"/>
              </a:ext>
            </a:extLst>
          </p:cNvPr>
          <p:cNvSpPr/>
          <p:nvPr/>
        </p:nvSpPr>
        <p:spPr>
          <a:xfrm>
            <a:off x="2424202" y="-28261"/>
            <a:ext cx="5131026"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BB81ACAB-D50C-08D5-BEA6-4172CE3913F0}"/>
              </a:ext>
            </a:extLst>
          </p:cNvPr>
          <p:cNvSpPr/>
          <p:nvPr/>
        </p:nvSpPr>
        <p:spPr>
          <a:xfrm>
            <a:off x="644" y="-15986"/>
            <a:ext cx="5297753"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Terminateur 18">
            <a:extLst>
              <a:ext uri="{FF2B5EF4-FFF2-40B4-BE49-F238E27FC236}">
                <a16:creationId xmlns:a16="http://schemas.microsoft.com/office/drawing/2014/main" id="{3C6185E3-7DFD-3B98-3F06-93073F88C67E}"/>
              </a:ext>
            </a:extLst>
          </p:cNvPr>
          <p:cNvSpPr/>
          <p:nvPr/>
        </p:nvSpPr>
        <p:spPr>
          <a:xfrm>
            <a:off x="2425382" y="-12597"/>
            <a:ext cx="5131026"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8"/>
          <p:cNvSpPr txBox="1"/>
          <p:nvPr/>
        </p:nvSpPr>
        <p:spPr>
          <a:xfrm>
            <a:off x="388063" y="419889"/>
            <a:ext cx="9432082" cy="860044"/>
          </a:xfrm>
          <a:prstGeom prst="rect">
            <a:avLst/>
          </a:prstGeom>
        </p:spPr>
        <p:txBody>
          <a:bodyPr lIns="0" tIns="0" rIns="0" bIns="0" rtlCol="0" anchor="t">
            <a:spAutoFit/>
          </a:bodyPr>
          <a:lstStyle/>
          <a:p>
            <a:pPr algn="l">
              <a:lnSpc>
                <a:spcPts val="7694"/>
              </a:lnSpc>
              <a:spcBef>
                <a:spcPct val="0"/>
              </a:spcBef>
            </a:pPr>
            <a:r>
              <a:rPr lang="en-US" sz="5450" b="1" dirty="0">
                <a:solidFill>
                  <a:srgbClr val="FFFFFF"/>
                </a:solidFill>
                <a:latin typeface="Bebas Neue Bold"/>
                <a:ea typeface="Bebas Neue Bold"/>
                <a:cs typeface="Bebas Neue Bold"/>
                <a:sym typeface="Bebas Neue Bold"/>
              </a:rPr>
              <a:t>TÉLOMÈRES ET VIEILLISSEMENT</a:t>
            </a:r>
          </a:p>
        </p:txBody>
      </p:sp>
      <p:pic>
        <p:nvPicPr>
          <p:cNvPr id="10" name="Image 9">
            <a:extLst>
              <a:ext uri="{FF2B5EF4-FFF2-40B4-BE49-F238E27FC236}">
                <a16:creationId xmlns:a16="http://schemas.microsoft.com/office/drawing/2014/main" id="{FF833A87-CFCA-AFAA-EC2C-9BE8CB0C0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4796" y="1854122"/>
            <a:ext cx="2983526" cy="7858991"/>
          </a:xfrm>
          <a:prstGeom prst="rect">
            <a:avLst/>
          </a:prstGeom>
        </p:spPr>
      </p:pic>
      <p:sp>
        <p:nvSpPr>
          <p:cNvPr id="11" name="Rectangle : coins arrondis 10">
            <a:extLst>
              <a:ext uri="{FF2B5EF4-FFF2-40B4-BE49-F238E27FC236}">
                <a16:creationId xmlns:a16="http://schemas.microsoft.com/office/drawing/2014/main" id="{1542E73C-6CC5-A7FC-891C-11390682A584}"/>
              </a:ext>
            </a:extLst>
          </p:cNvPr>
          <p:cNvSpPr/>
          <p:nvPr/>
        </p:nvSpPr>
        <p:spPr>
          <a:xfrm>
            <a:off x="879567" y="2021976"/>
            <a:ext cx="4592248" cy="6739969"/>
          </a:xfrm>
          <a:prstGeom prst="roundRect">
            <a:avLst>
              <a:gd name="adj" fmla="val 11232"/>
            </a:avLst>
          </a:prstGeom>
          <a:gradFill flip="none" rotWithShape="1">
            <a:gsLst>
              <a:gs pos="0">
                <a:schemeClr val="accent1">
                  <a:lumMod val="20000"/>
                  <a:lumOff val="8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a:solidFill>
                  <a:schemeClr val="tx1"/>
                </a:solidFill>
                <a:latin typeface="Open Sans"/>
                <a:ea typeface="Open Sans"/>
                <a:cs typeface="Arial"/>
              </a:rPr>
              <a:t>Attrition télomérique</a:t>
            </a:r>
          </a:p>
          <a:p>
            <a:pPr algn="ctr"/>
            <a:r>
              <a:rPr lang="fr-FR" sz="2400" b="1" i="1">
                <a:solidFill>
                  <a:schemeClr val="tx1"/>
                </a:solidFill>
                <a:latin typeface="Open Sans"/>
                <a:ea typeface="Open Sans"/>
                <a:cs typeface="Arial"/>
              </a:rPr>
              <a:t>(leucocytes circulants)</a:t>
            </a:r>
          </a:p>
          <a:p>
            <a:pPr algn="ctr"/>
            <a:endParaRPr lang="fr-FR" sz="2400" b="1" i="1">
              <a:solidFill>
                <a:schemeClr val="tx1"/>
              </a:solidFill>
              <a:latin typeface="Open Sans"/>
              <a:ea typeface="Open Sans"/>
              <a:cs typeface="Arial"/>
            </a:endParaRPr>
          </a:p>
          <a:p>
            <a:pPr algn="ctr"/>
            <a:r>
              <a:rPr lang="fr-FR" sz="2600" b="1">
                <a:solidFill>
                  <a:schemeClr val="accent5">
                    <a:lumMod val="49000"/>
                  </a:schemeClr>
                </a:solidFill>
                <a:latin typeface="Calibri"/>
                <a:ea typeface="Open Sans"/>
                <a:cs typeface="Arial"/>
              </a:rPr>
              <a:t>Vieillissement physiologique </a:t>
            </a:r>
            <a:endParaRPr lang="fr-FR" sz="2600" b="1">
              <a:solidFill>
                <a:schemeClr val="accent5">
                  <a:lumMod val="49000"/>
                </a:schemeClr>
              </a:solidFill>
              <a:latin typeface="Calibri"/>
              <a:ea typeface="Open Sans"/>
              <a:cs typeface="Arial" panose="020B0604020202020204" pitchFamily="34" charset="0"/>
            </a:endParaRPr>
          </a:p>
          <a:p>
            <a:pPr algn="ctr"/>
            <a:endParaRPr lang="fr-FR" sz="2600" b="1" i="1">
              <a:solidFill>
                <a:schemeClr val="accent5">
                  <a:lumMod val="49000"/>
                </a:schemeClr>
              </a:solidFill>
              <a:latin typeface="Calibri"/>
              <a:ea typeface="Open Sans"/>
              <a:cs typeface="Arial"/>
            </a:endParaRPr>
          </a:p>
          <a:p>
            <a:pPr algn="ctr"/>
            <a:r>
              <a:rPr lang="fr-FR" sz="2600" b="1">
                <a:solidFill>
                  <a:schemeClr val="accent5">
                    <a:lumMod val="49000"/>
                  </a:schemeClr>
                </a:solidFill>
                <a:latin typeface="Calibri"/>
                <a:ea typeface="Open Sans"/>
                <a:cs typeface="Arial"/>
              </a:rPr>
              <a:t>Vieillissement pathologique</a:t>
            </a:r>
          </a:p>
          <a:p>
            <a:pPr algn="ctr"/>
            <a:r>
              <a:rPr lang="fr-FR" sz="2400">
                <a:solidFill>
                  <a:schemeClr val="tx1"/>
                </a:solidFill>
                <a:latin typeface="Calibri"/>
                <a:ea typeface="Open Sans"/>
                <a:cs typeface="Arial"/>
              </a:rPr>
              <a:t>Maladie d’Alzheimer</a:t>
            </a:r>
            <a:endParaRPr lang="en-US" sz="2400">
              <a:solidFill>
                <a:schemeClr val="tx1"/>
              </a:solidFill>
              <a:latin typeface="Calibri"/>
              <a:ea typeface="Open Sans"/>
              <a:cs typeface="Arial"/>
            </a:endParaRPr>
          </a:p>
          <a:p>
            <a:pPr algn="ctr"/>
            <a:r>
              <a:rPr lang="fr-FR" sz="2400">
                <a:solidFill>
                  <a:schemeClr val="tx1"/>
                </a:solidFill>
                <a:latin typeface="Calibri"/>
                <a:ea typeface="Open Sans"/>
                <a:cs typeface="Arial"/>
              </a:rPr>
              <a:t>et démences</a:t>
            </a:r>
          </a:p>
          <a:p>
            <a:pPr algn="ctr"/>
            <a:endParaRPr lang="fr-FR" sz="2000">
              <a:solidFill>
                <a:schemeClr val="tx1"/>
              </a:solidFill>
              <a:latin typeface="Open Sans"/>
              <a:ea typeface="Open Sans"/>
              <a:cs typeface="Arial"/>
            </a:endParaRPr>
          </a:p>
          <a:p>
            <a:pPr algn="ctr"/>
            <a:r>
              <a:rPr lang="fr-FR" sz="2400">
                <a:solidFill>
                  <a:schemeClr val="tx1"/>
                </a:solidFill>
                <a:latin typeface="Calibri"/>
                <a:ea typeface="Open Sans"/>
                <a:cs typeface="Arial"/>
              </a:rPr>
              <a:t>Maladies cardiovasculaires</a:t>
            </a:r>
            <a:endParaRPr lang="en-US" sz="2400">
              <a:solidFill>
                <a:schemeClr val="tx1"/>
              </a:solidFill>
              <a:latin typeface="Calibri"/>
              <a:ea typeface="Open Sans"/>
              <a:cs typeface="Arial"/>
            </a:endParaRPr>
          </a:p>
          <a:p>
            <a:pPr algn="ctr"/>
            <a:r>
              <a:rPr lang="fr-FR" sz="2400">
                <a:solidFill>
                  <a:schemeClr val="tx1"/>
                </a:solidFill>
                <a:latin typeface="Calibri"/>
                <a:ea typeface="Open Sans"/>
                <a:cs typeface="Arial"/>
              </a:rPr>
              <a:t>Coronaropathie</a:t>
            </a:r>
          </a:p>
          <a:p>
            <a:pPr algn="ctr"/>
            <a:r>
              <a:rPr lang="fr-FR" sz="2400">
                <a:solidFill>
                  <a:schemeClr val="tx1"/>
                </a:solidFill>
                <a:latin typeface="Calibri"/>
                <a:ea typeface="Open Sans"/>
                <a:cs typeface="Arial"/>
              </a:rPr>
              <a:t>Anévrisme de l’aorte abdominale</a:t>
            </a:r>
          </a:p>
          <a:p>
            <a:pPr algn="ctr"/>
            <a:endParaRPr lang="fr-FR" sz="2400">
              <a:solidFill>
                <a:schemeClr val="tx1"/>
              </a:solidFill>
              <a:latin typeface="Calibri"/>
              <a:ea typeface="Open Sans"/>
              <a:cs typeface="Arial"/>
            </a:endParaRPr>
          </a:p>
          <a:p>
            <a:pPr algn="ctr"/>
            <a:r>
              <a:rPr lang="fr-FR" sz="2400">
                <a:solidFill>
                  <a:schemeClr val="tx1"/>
                </a:solidFill>
                <a:latin typeface="Calibri"/>
                <a:ea typeface="Open Sans"/>
                <a:cs typeface="Arial"/>
              </a:rPr>
              <a:t>Maladie cœliaque</a:t>
            </a:r>
          </a:p>
          <a:p>
            <a:pPr algn="ctr"/>
            <a:r>
              <a:rPr lang="fr-FR" sz="2400">
                <a:solidFill>
                  <a:schemeClr val="tx1"/>
                </a:solidFill>
                <a:latin typeface="Calibri"/>
                <a:ea typeface="Open Sans"/>
                <a:cs typeface="Arial"/>
              </a:rPr>
              <a:t>Diabète de type 2</a:t>
            </a:r>
          </a:p>
          <a:p>
            <a:pPr algn="ctr"/>
            <a:endParaRPr lang="fr-FR" sz="2000">
              <a:solidFill>
                <a:schemeClr val="tx1"/>
              </a:solidFill>
              <a:latin typeface="Open Sans"/>
              <a:ea typeface="Open Sans"/>
              <a:cs typeface="Arial"/>
            </a:endParaRPr>
          </a:p>
          <a:p>
            <a:pPr algn="ctr"/>
            <a:endParaRPr lang="fr-FR" sz="2400" b="1">
              <a:solidFill>
                <a:schemeClr val="tx1"/>
              </a:solidFill>
              <a:latin typeface="Open Sans"/>
              <a:ea typeface="Open Sans"/>
              <a:cs typeface="Arial"/>
            </a:endParaRPr>
          </a:p>
          <a:p>
            <a:pPr algn="ctr"/>
            <a:endParaRPr lang="fr-FR" sz="2000">
              <a:solidFill>
                <a:schemeClr val="tx1"/>
              </a:solidFill>
              <a:latin typeface="Open Sans"/>
              <a:ea typeface="Open Sans"/>
              <a:cs typeface="Arial"/>
            </a:endParaRPr>
          </a:p>
          <a:p>
            <a:pPr algn="ctr"/>
            <a:endParaRPr lang="fr-FR" b="1" i="1">
              <a:solidFill>
                <a:schemeClr val="tx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40ABD1A-608E-3FBC-C544-76746460F0EC}"/>
              </a:ext>
            </a:extLst>
          </p:cNvPr>
          <p:cNvSpPr/>
          <p:nvPr/>
        </p:nvSpPr>
        <p:spPr>
          <a:xfrm>
            <a:off x="7086457" y="1682273"/>
            <a:ext cx="1702510" cy="8256776"/>
          </a:xfrm>
          <a:prstGeom prst="rect">
            <a:avLst/>
          </a:prstGeom>
          <a:solidFill>
            <a:srgbClr val="B7DEE8">
              <a:alpha val="30000"/>
            </a:srgb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24" name="TextBox 9">
            <a:extLst>
              <a:ext uri="{FF2B5EF4-FFF2-40B4-BE49-F238E27FC236}">
                <a16:creationId xmlns:a16="http://schemas.microsoft.com/office/drawing/2014/main" id="{CFF98053-60C9-6517-CE98-0A2F0650D432}"/>
              </a:ext>
            </a:extLst>
          </p:cNvPr>
          <p:cNvSpPr txBox="1"/>
          <p:nvPr/>
        </p:nvSpPr>
        <p:spPr>
          <a:xfrm>
            <a:off x="13939590" y="9296735"/>
            <a:ext cx="4152432" cy="82888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40"/>
              </a:lnSpc>
            </a:pPr>
            <a:r>
              <a:rPr lang="en-US" sz="1600" i="1" err="1">
                <a:solidFill>
                  <a:srgbClr val="000000"/>
                </a:solidFill>
                <a:latin typeface="Calibri"/>
                <a:ea typeface="+mn-lt"/>
                <a:cs typeface="+mn-lt"/>
                <a:sym typeface="Open Sans"/>
              </a:rPr>
              <a:t>Armanios</a:t>
            </a:r>
            <a:r>
              <a:rPr lang="en-US" sz="1600" i="1" dirty="0">
                <a:solidFill>
                  <a:srgbClr val="000000"/>
                </a:solidFill>
                <a:latin typeface="Calibri"/>
                <a:ea typeface="+mn-lt"/>
                <a:cs typeface="+mn-lt"/>
                <a:sym typeface="Open Sans"/>
              </a:rPr>
              <a:t> et al, Nat Review 2012</a:t>
            </a:r>
            <a:endParaRPr lang="fr-FR" sz="1600" i="1">
              <a:latin typeface="Calibri"/>
              <a:ea typeface="Open Sans"/>
              <a:cs typeface="Open Sans"/>
            </a:endParaRPr>
          </a:p>
          <a:p>
            <a:pPr algn="r">
              <a:lnSpc>
                <a:spcPts val="2240"/>
              </a:lnSpc>
              <a:spcBef>
                <a:spcPct val="0"/>
              </a:spcBef>
            </a:pPr>
            <a:r>
              <a:rPr lang="en-US" sz="1600" i="1" dirty="0">
                <a:solidFill>
                  <a:srgbClr val="000000"/>
                </a:solidFill>
                <a:latin typeface="Calibri"/>
                <a:ea typeface="Open Sans"/>
                <a:cs typeface="Open Sans"/>
                <a:sym typeface="Open Sans"/>
              </a:rPr>
              <a:t>Calado, et al. NEJM 2009</a:t>
            </a:r>
            <a:endParaRPr lang="en-US" sz="1600" i="1" dirty="0">
              <a:solidFill>
                <a:srgbClr val="000000"/>
              </a:solidFill>
              <a:latin typeface="Calibri"/>
              <a:ea typeface="Open Sans"/>
              <a:cs typeface="Open Sans"/>
            </a:endParaRPr>
          </a:p>
          <a:p>
            <a:pPr algn="r">
              <a:lnSpc>
                <a:spcPts val="2240"/>
              </a:lnSpc>
              <a:spcBef>
                <a:spcPct val="0"/>
              </a:spcBef>
            </a:pPr>
            <a:r>
              <a:rPr lang="en-US" sz="1600" i="1" dirty="0">
                <a:solidFill>
                  <a:srgbClr val="000000"/>
                </a:solidFill>
                <a:latin typeface="Calibri"/>
                <a:ea typeface="Open Sans"/>
                <a:cs typeface="Open Sans"/>
                <a:sym typeface="Open Sans"/>
              </a:rPr>
              <a:t>Lapham et al., Genetics 2015</a:t>
            </a:r>
            <a:endParaRPr lang="en-US" sz="1600" i="1" dirty="0">
              <a:solidFill>
                <a:srgbClr val="000000"/>
              </a:solidFill>
              <a:latin typeface="Calibri"/>
              <a:ea typeface="Open Sans"/>
              <a:cs typeface="Open Sans"/>
            </a:endParaRPr>
          </a:p>
        </p:txBody>
      </p:sp>
      <p:sp>
        <p:nvSpPr>
          <p:cNvPr id="9" name="ZoneTexte 8">
            <a:extLst>
              <a:ext uri="{FF2B5EF4-FFF2-40B4-BE49-F238E27FC236}">
                <a16:creationId xmlns:a16="http://schemas.microsoft.com/office/drawing/2014/main" id="{E8700519-ECC1-44F1-AF10-AC37B87B14B8}"/>
              </a:ext>
            </a:extLst>
          </p:cNvPr>
          <p:cNvSpPr txBox="1"/>
          <p:nvPr/>
        </p:nvSpPr>
        <p:spPr>
          <a:xfrm>
            <a:off x="11225559" y="583945"/>
            <a:ext cx="6558528" cy="7848302"/>
          </a:xfrm>
          <a:prstGeom prst="rect">
            <a:avLst/>
          </a:prstGeom>
          <a:noFill/>
        </p:spPr>
        <p:txBody>
          <a:bodyPr wrap="square" lIns="91440" tIns="45720" rIns="91440" bIns="45720" rtlCol="0" anchor="t">
            <a:spAutoFit/>
          </a:bodyPr>
          <a:lstStyle/>
          <a:p>
            <a:pPr algn="just"/>
            <a:r>
              <a:rPr lang="fr-FR" sz="2400" b="1">
                <a:solidFill>
                  <a:schemeClr val="accent5">
                    <a:lumMod val="49000"/>
                  </a:schemeClr>
                </a:solidFill>
                <a:latin typeface="Calibri"/>
                <a:ea typeface="Open Sans"/>
                <a:cs typeface="Open Sans"/>
              </a:rPr>
              <a:t>Facteurs associés à une modulation de la longueur des télomères des leucocytes circulants :</a:t>
            </a:r>
          </a:p>
          <a:p>
            <a:pPr algn="just"/>
            <a:endParaRPr lang="fr-FR" sz="2400">
              <a:latin typeface="Calibri"/>
              <a:ea typeface="Open Sans"/>
              <a:cs typeface="Open Sans"/>
            </a:endParaRPr>
          </a:p>
          <a:p>
            <a:pPr marL="285750" indent="-285750" algn="just">
              <a:buFont typeface="Calibri"/>
              <a:buChar char="-"/>
            </a:pPr>
            <a:r>
              <a:rPr lang="fr-FR" sz="2400" b="1">
                <a:latin typeface="Calibri"/>
                <a:ea typeface="Open Sans Bold"/>
                <a:cs typeface="Open Sans Bold"/>
              </a:rPr>
              <a:t>EXTRINSÈQUES</a:t>
            </a:r>
            <a:r>
              <a:rPr lang="fr-FR" sz="2400" b="1">
                <a:latin typeface="Calibri"/>
                <a:ea typeface="Calibri"/>
                <a:cs typeface="Calibri"/>
              </a:rPr>
              <a:t>  </a:t>
            </a:r>
            <a:endParaRPr lang="fr-FR" sz="2400">
              <a:latin typeface="Calibri"/>
              <a:ea typeface="Calibri"/>
              <a:cs typeface="Calibri"/>
            </a:endParaRPr>
          </a:p>
          <a:p>
            <a:pPr marL="742950" lvl="1" indent="-285750" algn="just">
              <a:buFont typeface="Courier New"/>
              <a:buChar char="o"/>
            </a:pPr>
            <a:r>
              <a:rPr lang="fr-FR" sz="2400">
                <a:latin typeface="Calibri"/>
                <a:ea typeface="Calibri"/>
                <a:cs typeface="Calibri"/>
              </a:rPr>
              <a:t>Tabagisme</a:t>
            </a:r>
          </a:p>
          <a:p>
            <a:pPr marL="742950" lvl="1" indent="-285750" algn="just">
              <a:buFont typeface="Courier New"/>
              <a:buChar char="o"/>
            </a:pPr>
            <a:r>
              <a:rPr lang="fr-FR" sz="2400">
                <a:latin typeface="Calibri"/>
                <a:ea typeface="Calibri"/>
                <a:cs typeface="Calibri"/>
              </a:rPr>
              <a:t>Alcool</a:t>
            </a:r>
          </a:p>
          <a:p>
            <a:pPr algn="just"/>
            <a:endParaRPr lang="fr-FR" sz="2400">
              <a:latin typeface="Calibri"/>
              <a:ea typeface="Calibri"/>
              <a:cs typeface="Calibri"/>
            </a:endParaRPr>
          </a:p>
          <a:p>
            <a:pPr marL="285750" indent="-285750" algn="just">
              <a:buFont typeface="Calibri"/>
              <a:buChar char="-"/>
            </a:pPr>
            <a:r>
              <a:rPr lang="fr-FR" sz="2400" b="1">
                <a:latin typeface="Calibri"/>
                <a:ea typeface="Open Sans Bold"/>
                <a:cs typeface="Open Sans Bold"/>
              </a:rPr>
              <a:t>INTRINSÈQUES</a:t>
            </a:r>
            <a:r>
              <a:rPr lang="fr-FR" sz="2400" b="1">
                <a:latin typeface="Calibri"/>
                <a:ea typeface="Calibri"/>
                <a:cs typeface="Calibri"/>
              </a:rPr>
              <a:t> </a:t>
            </a:r>
          </a:p>
          <a:p>
            <a:pPr marL="742950" lvl="1" indent="-285750" algn="just">
              <a:buFont typeface="Courier New"/>
              <a:buChar char="o"/>
            </a:pPr>
            <a:r>
              <a:rPr lang="fr-FR" sz="2400">
                <a:latin typeface="Calibri"/>
                <a:ea typeface="Open Sans"/>
                <a:cs typeface="Open Sans"/>
              </a:rPr>
              <a:t>Sexe</a:t>
            </a:r>
          </a:p>
          <a:p>
            <a:pPr algn="just"/>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a:p>
            <a:pPr algn="just"/>
            <a:endParaRPr lang="fr-FR">
              <a:ea typeface="Calibri"/>
              <a:cs typeface="Calibri"/>
            </a:endParaRPr>
          </a:p>
          <a:p>
            <a:pPr algn="just"/>
            <a:endParaRPr lang="fr-FR"/>
          </a:p>
          <a:p>
            <a:pPr marL="285750" indent="-285750" algn="just">
              <a:buFont typeface="Calibri"/>
              <a:buChar char="-"/>
            </a:pPr>
            <a:endParaRPr lang="fr-FR">
              <a:ea typeface="Calibri"/>
              <a:cs typeface="Calibri"/>
            </a:endParaRPr>
          </a:p>
          <a:p>
            <a:pPr marL="285750" indent="-285750" algn="just">
              <a:buFont typeface="Calibri"/>
              <a:buChar char="-"/>
            </a:pPr>
            <a:endParaRPr lang="fr-FR">
              <a:ea typeface="Calibri"/>
              <a:cs typeface="Calibri"/>
            </a:endParaRPr>
          </a:p>
        </p:txBody>
      </p:sp>
      <p:pic>
        <p:nvPicPr>
          <p:cNvPr id="26" name="Image 25">
            <a:extLst>
              <a:ext uri="{FF2B5EF4-FFF2-40B4-BE49-F238E27FC236}">
                <a16:creationId xmlns:a16="http://schemas.microsoft.com/office/drawing/2014/main" id="{3FA8B5CC-6A6F-461B-A18A-AD966ABC59B6}"/>
              </a:ext>
            </a:extLst>
          </p:cNvPr>
          <p:cNvPicPr/>
          <p:nvPr/>
        </p:nvPicPr>
        <p:blipFill>
          <a:blip r:embed="rId4"/>
          <a:srcRect t="2135"/>
          <a:stretch/>
        </p:blipFill>
        <p:spPr>
          <a:xfrm>
            <a:off x="11024831" y="4291970"/>
            <a:ext cx="6550198" cy="4333793"/>
          </a:xfrm>
          <a:prstGeom prst="rect">
            <a:avLst/>
          </a:prstGeom>
        </p:spPr>
      </p:pic>
      <p:sp>
        <p:nvSpPr>
          <p:cNvPr id="22" name="ZoneTexte 21">
            <a:extLst>
              <a:ext uri="{FF2B5EF4-FFF2-40B4-BE49-F238E27FC236}">
                <a16:creationId xmlns:a16="http://schemas.microsoft.com/office/drawing/2014/main" id="{D8389008-7491-4E6D-ADC2-15A5646C2D69}"/>
              </a:ext>
            </a:extLst>
          </p:cNvPr>
          <p:cNvSpPr txBox="1"/>
          <p:nvPr/>
        </p:nvSpPr>
        <p:spPr>
          <a:xfrm>
            <a:off x="1266092" y="8200027"/>
            <a:ext cx="3814262" cy="461665"/>
          </a:xfrm>
          <a:prstGeom prst="rect">
            <a:avLst/>
          </a:prstGeom>
          <a:solidFill>
            <a:schemeClr val="bg1">
              <a:lumMod val="85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fr-FR" sz="2400" b="1">
                <a:latin typeface="Open Sans"/>
              </a:rPr>
              <a:t>Mortalité après 60 ans</a:t>
            </a:r>
            <a:endParaRPr lang="fr-FR"/>
          </a:p>
        </p:txBody>
      </p:sp>
      <p:cxnSp>
        <p:nvCxnSpPr>
          <p:cNvPr id="27" name="Connecteur droit avec flèche 26">
            <a:extLst>
              <a:ext uri="{FF2B5EF4-FFF2-40B4-BE49-F238E27FC236}">
                <a16:creationId xmlns:a16="http://schemas.microsoft.com/office/drawing/2014/main" id="{9FC9D89F-0B1B-CFC0-F826-68DF18CB8F50}"/>
              </a:ext>
            </a:extLst>
          </p:cNvPr>
          <p:cNvCxnSpPr/>
          <p:nvPr/>
        </p:nvCxnSpPr>
        <p:spPr>
          <a:xfrm>
            <a:off x="5325138" y="3517603"/>
            <a:ext cx="717696" cy="3"/>
          </a:xfrm>
          <a:prstGeom prst="straightConnector1">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28" name="Connecteur droit avec flèche 27">
            <a:extLst>
              <a:ext uri="{FF2B5EF4-FFF2-40B4-BE49-F238E27FC236}">
                <a16:creationId xmlns:a16="http://schemas.microsoft.com/office/drawing/2014/main" id="{5BB11EEC-6D41-393C-049B-66AA02A11ABF}"/>
              </a:ext>
            </a:extLst>
          </p:cNvPr>
          <p:cNvCxnSpPr>
            <a:cxnSpLocks/>
          </p:cNvCxnSpPr>
          <p:nvPr/>
        </p:nvCxnSpPr>
        <p:spPr>
          <a:xfrm flipH="1" flipV="1">
            <a:off x="6025115" y="2427769"/>
            <a:ext cx="8863" cy="1098696"/>
          </a:xfrm>
          <a:prstGeom prst="straightConnector1">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29" name="Connecteur droit avec flèche 28">
            <a:extLst>
              <a:ext uri="{FF2B5EF4-FFF2-40B4-BE49-F238E27FC236}">
                <a16:creationId xmlns:a16="http://schemas.microsoft.com/office/drawing/2014/main" id="{A57FD725-BB02-AA27-6463-C9240D6D51BC}"/>
              </a:ext>
            </a:extLst>
          </p:cNvPr>
          <p:cNvCxnSpPr>
            <a:cxnSpLocks/>
          </p:cNvCxnSpPr>
          <p:nvPr/>
        </p:nvCxnSpPr>
        <p:spPr>
          <a:xfrm>
            <a:off x="6025117" y="2427766"/>
            <a:ext cx="1364509" cy="1"/>
          </a:xfrm>
          <a:prstGeom prst="straightConnector1">
            <a:avLst/>
          </a:prstGeom>
          <a:ln w="28575">
            <a:solidFill>
              <a:schemeClr val="accent5">
                <a:lumMod val="75000"/>
              </a:schemeClr>
            </a:solidFill>
            <a:headEnd type="none"/>
            <a:tailEnd type="arrow"/>
          </a:ln>
        </p:spPr>
        <p:style>
          <a:lnRef idx="1">
            <a:schemeClr val="accent5"/>
          </a:lnRef>
          <a:fillRef idx="0">
            <a:schemeClr val="accent5"/>
          </a:fillRef>
          <a:effectRef idx="0">
            <a:schemeClr val="accent5"/>
          </a:effectRef>
          <a:fontRef idx="minor">
            <a:schemeClr val="tx1"/>
          </a:fontRef>
        </p:style>
      </p:cxnSp>
      <p:cxnSp>
        <p:nvCxnSpPr>
          <p:cNvPr id="30" name="Connecteur droit avec flèche 29">
            <a:extLst>
              <a:ext uri="{FF2B5EF4-FFF2-40B4-BE49-F238E27FC236}">
                <a16:creationId xmlns:a16="http://schemas.microsoft.com/office/drawing/2014/main" id="{E993925E-9524-ABDD-CBDD-6F613F3AB76D}"/>
              </a:ext>
            </a:extLst>
          </p:cNvPr>
          <p:cNvCxnSpPr>
            <a:cxnSpLocks/>
          </p:cNvCxnSpPr>
          <p:nvPr/>
        </p:nvCxnSpPr>
        <p:spPr>
          <a:xfrm>
            <a:off x="4580862" y="4917556"/>
            <a:ext cx="2011321" cy="1"/>
          </a:xfrm>
          <a:prstGeom prst="straightConnector1">
            <a:avLst/>
          </a:prstGeom>
          <a:ln w="28575">
            <a:solidFill>
              <a:schemeClr val="accent5">
                <a:lumMod val="75000"/>
              </a:schemeClr>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31" name="Connecteur droit avec flèche 30">
            <a:extLst>
              <a:ext uri="{FF2B5EF4-FFF2-40B4-BE49-F238E27FC236}">
                <a16:creationId xmlns:a16="http://schemas.microsoft.com/office/drawing/2014/main" id="{B60EB5BD-7125-FF2E-2684-476D8C2F8194}"/>
              </a:ext>
            </a:extLst>
          </p:cNvPr>
          <p:cNvCxnSpPr>
            <a:cxnSpLocks/>
          </p:cNvCxnSpPr>
          <p:nvPr/>
        </p:nvCxnSpPr>
        <p:spPr>
          <a:xfrm flipH="1" flipV="1">
            <a:off x="6592182" y="2560678"/>
            <a:ext cx="8862" cy="2365739"/>
          </a:xfrm>
          <a:prstGeom prst="straightConnector1">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32" name="Connecteur droit avec flèche 31">
            <a:extLst>
              <a:ext uri="{FF2B5EF4-FFF2-40B4-BE49-F238E27FC236}">
                <a16:creationId xmlns:a16="http://schemas.microsoft.com/office/drawing/2014/main" id="{1C3AAE61-34FF-7061-C046-ED2FADE46902}"/>
              </a:ext>
            </a:extLst>
          </p:cNvPr>
          <p:cNvCxnSpPr>
            <a:cxnSpLocks/>
          </p:cNvCxnSpPr>
          <p:nvPr/>
        </p:nvCxnSpPr>
        <p:spPr>
          <a:xfrm>
            <a:off x="6601047" y="2569533"/>
            <a:ext cx="2073349" cy="8864"/>
          </a:xfrm>
          <a:prstGeom prst="straightConnector1">
            <a:avLst/>
          </a:prstGeom>
          <a:ln w="28575">
            <a:solidFill>
              <a:schemeClr val="accent5">
                <a:lumMod val="75000"/>
              </a:schemeClr>
            </a:solidFill>
            <a:headEnd type="none"/>
            <a:tailEnd type="arrow"/>
          </a:ln>
        </p:spPr>
        <p:style>
          <a:lnRef idx="1">
            <a:schemeClr val="accent5"/>
          </a:lnRef>
          <a:fillRef idx="0">
            <a:schemeClr val="accent5"/>
          </a:fillRef>
          <a:effectRef idx="0">
            <a:schemeClr val="accent5"/>
          </a:effectRef>
          <a:fontRef idx="minor">
            <a:schemeClr val="tx1"/>
          </a:fontRef>
        </p:style>
      </p:cxnSp>
      <p:cxnSp>
        <p:nvCxnSpPr>
          <p:cNvPr id="33" name="Connecteur droit avec flèche 32">
            <a:extLst>
              <a:ext uri="{FF2B5EF4-FFF2-40B4-BE49-F238E27FC236}">
                <a16:creationId xmlns:a16="http://schemas.microsoft.com/office/drawing/2014/main" id="{A6F3AB6A-9D1C-A188-FADA-D71D3F281786}"/>
              </a:ext>
            </a:extLst>
          </p:cNvPr>
          <p:cNvCxnSpPr>
            <a:cxnSpLocks/>
          </p:cNvCxnSpPr>
          <p:nvPr/>
        </p:nvCxnSpPr>
        <p:spPr>
          <a:xfrm flipV="1">
            <a:off x="4696048" y="6087138"/>
            <a:ext cx="2578390" cy="8859"/>
          </a:xfrm>
          <a:prstGeom prst="straightConnector1">
            <a:avLst/>
          </a:prstGeom>
          <a:ln w="28575">
            <a:solidFill>
              <a:schemeClr val="accent5">
                <a:lumMod val="75000"/>
              </a:schemeClr>
            </a:solidFill>
            <a:headEnd type="none"/>
            <a:tailEnd type="none"/>
          </a:ln>
        </p:spPr>
        <p:style>
          <a:lnRef idx="1">
            <a:schemeClr val="accent5"/>
          </a:lnRef>
          <a:fillRef idx="0">
            <a:schemeClr val="accent5"/>
          </a:fillRef>
          <a:effectRef idx="0">
            <a:schemeClr val="accent5"/>
          </a:effectRef>
          <a:fontRef idx="minor">
            <a:schemeClr val="tx1"/>
          </a:fontRef>
        </p:style>
      </p:cxnSp>
      <p:cxnSp>
        <p:nvCxnSpPr>
          <p:cNvPr id="34" name="Connecteur droit avec flèche 33">
            <a:extLst>
              <a:ext uri="{FF2B5EF4-FFF2-40B4-BE49-F238E27FC236}">
                <a16:creationId xmlns:a16="http://schemas.microsoft.com/office/drawing/2014/main" id="{C7D43DFE-B03E-1047-FBB7-BEAB6CB4D938}"/>
              </a:ext>
            </a:extLst>
          </p:cNvPr>
          <p:cNvCxnSpPr>
            <a:cxnSpLocks/>
          </p:cNvCxnSpPr>
          <p:nvPr/>
        </p:nvCxnSpPr>
        <p:spPr>
          <a:xfrm flipH="1" flipV="1">
            <a:off x="7274437" y="3730259"/>
            <a:ext cx="8862" cy="2365739"/>
          </a:xfrm>
          <a:prstGeom prst="straightConnector1">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35" name="Connecteur droit avec flèche 34">
            <a:extLst>
              <a:ext uri="{FF2B5EF4-FFF2-40B4-BE49-F238E27FC236}">
                <a16:creationId xmlns:a16="http://schemas.microsoft.com/office/drawing/2014/main" id="{13C259F0-4E62-782D-00B0-74C8A1A88AB4}"/>
              </a:ext>
            </a:extLst>
          </p:cNvPr>
          <p:cNvCxnSpPr>
            <a:cxnSpLocks/>
          </p:cNvCxnSpPr>
          <p:nvPr/>
        </p:nvCxnSpPr>
        <p:spPr>
          <a:xfrm>
            <a:off x="7265582" y="3730254"/>
            <a:ext cx="1364509" cy="1"/>
          </a:xfrm>
          <a:prstGeom prst="straightConnector1">
            <a:avLst/>
          </a:prstGeom>
          <a:ln w="28575">
            <a:solidFill>
              <a:schemeClr val="accent5">
                <a:lumMod val="75000"/>
              </a:schemeClr>
            </a:solidFill>
            <a:headEnd type="none"/>
            <a:tailEnd type="arrow"/>
          </a:ln>
        </p:spPr>
        <p:style>
          <a:lnRef idx="1">
            <a:schemeClr val="accent5"/>
          </a:lnRef>
          <a:fillRef idx="0">
            <a:schemeClr val="accent5"/>
          </a:fillRef>
          <a:effectRef idx="0">
            <a:schemeClr val="accent5"/>
          </a:effectRef>
          <a:fontRef idx="minor">
            <a:schemeClr val="tx1"/>
          </a:fontRef>
        </p:style>
      </p:cxnSp>
      <p:cxnSp>
        <p:nvCxnSpPr>
          <p:cNvPr id="36" name="Connecteur droit avec flèche 35">
            <a:extLst>
              <a:ext uri="{FF2B5EF4-FFF2-40B4-BE49-F238E27FC236}">
                <a16:creationId xmlns:a16="http://schemas.microsoft.com/office/drawing/2014/main" id="{281164E1-1664-AE42-C5A6-AD8B82F0CBB7}"/>
              </a:ext>
            </a:extLst>
          </p:cNvPr>
          <p:cNvCxnSpPr>
            <a:cxnSpLocks/>
          </p:cNvCxnSpPr>
          <p:nvPr/>
        </p:nvCxnSpPr>
        <p:spPr>
          <a:xfrm>
            <a:off x="4944138" y="7442789"/>
            <a:ext cx="717696" cy="3"/>
          </a:xfrm>
          <a:prstGeom prst="straightConnector1">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37" name="Connecteur droit avec flèche 36">
            <a:extLst>
              <a:ext uri="{FF2B5EF4-FFF2-40B4-BE49-F238E27FC236}">
                <a16:creationId xmlns:a16="http://schemas.microsoft.com/office/drawing/2014/main" id="{ACE1DE4D-A2F6-F003-C71B-73BF47CFA773}"/>
              </a:ext>
            </a:extLst>
          </p:cNvPr>
          <p:cNvCxnSpPr>
            <a:cxnSpLocks/>
          </p:cNvCxnSpPr>
          <p:nvPr/>
        </p:nvCxnSpPr>
        <p:spPr>
          <a:xfrm flipH="1" flipV="1">
            <a:off x="7682019" y="5209956"/>
            <a:ext cx="1" cy="2223972"/>
          </a:xfrm>
          <a:prstGeom prst="straightConnector1">
            <a:avLst/>
          </a:prstGeom>
          <a:ln w="28575">
            <a:solidFill>
              <a:schemeClr val="accent5">
                <a:lumMod val="75000"/>
              </a:schemeClr>
            </a:solidFill>
          </a:ln>
        </p:spPr>
        <p:style>
          <a:lnRef idx="1">
            <a:schemeClr val="accent5"/>
          </a:lnRef>
          <a:fillRef idx="0">
            <a:schemeClr val="accent5"/>
          </a:fillRef>
          <a:effectRef idx="0">
            <a:schemeClr val="accent5"/>
          </a:effectRef>
          <a:fontRef idx="minor">
            <a:schemeClr val="tx1"/>
          </a:fontRef>
        </p:style>
      </p:cxnSp>
      <p:cxnSp>
        <p:nvCxnSpPr>
          <p:cNvPr id="38" name="Connecteur droit avec flèche 37">
            <a:extLst>
              <a:ext uri="{FF2B5EF4-FFF2-40B4-BE49-F238E27FC236}">
                <a16:creationId xmlns:a16="http://schemas.microsoft.com/office/drawing/2014/main" id="{96EB3538-A3C2-EDA3-E099-5030D7DB8C7D}"/>
              </a:ext>
            </a:extLst>
          </p:cNvPr>
          <p:cNvCxnSpPr>
            <a:cxnSpLocks/>
          </p:cNvCxnSpPr>
          <p:nvPr/>
        </p:nvCxnSpPr>
        <p:spPr>
          <a:xfrm>
            <a:off x="7673162" y="5209950"/>
            <a:ext cx="921484" cy="3"/>
          </a:xfrm>
          <a:prstGeom prst="straightConnector1">
            <a:avLst/>
          </a:prstGeom>
          <a:ln w="28575">
            <a:solidFill>
              <a:schemeClr val="accent5">
                <a:lumMod val="75000"/>
              </a:schemeClr>
            </a:solidFill>
            <a:headEnd type="none"/>
            <a:tailEnd type="arrow"/>
          </a:ln>
        </p:spPr>
        <p:style>
          <a:lnRef idx="1">
            <a:schemeClr val="accent5"/>
          </a:lnRef>
          <a:fillRef idx="0">
            <a:schemeClr val="accent5"/>
          </a:fillRef>
          <a:effectRef idx="0">
            <a:schemeClr val="accent5"/>
          </a:effectRef>
          <a:fontRef idx="minor">
            <a:schemeClr val="tx1"/>
          </a:fontRef>
        </p:style>
      </p:cxnSp>
      <p:cxnSp>
        <p:nvCxnSpPr>
          <p:cNvPr id="39" name="Connecteur droit avec flèche 38">
            <a:extLst>
              <a:ext uri="{FF2B5EF4-FFF2-40B4-BE49-F238E27FC236}">
                <a16:creationId xmlns:a16="http://schemas.microsoft.com/office/drawing/2014/main" id="{A055F89B-D3AD-A00A-A4E4-C35D9C996591}"/>
              </a:ext>
            </a:extLst>
          </p:cNvPr>
          <p:cNvCxnSpPr>
            <a:cxnSpLocks/>
          </p:cNvCxnSpPr>
          <p:nvPr/>
        </p:nvCxnSpPr>
        <p:spPr>
          <a:xfrm flipV="1">
            <a:off x="5112489" y="7433928"/>
            <a:ext cx="2578390" cy="8859"/>
          </a:xfrm>
          <a:prstGeom prst="straightConnector1">
            <a:avLst/>
          </a:prstGeom>
          <a:ln w="28575">
            <a:solidFill>
              <a:schemeClr val="accent5">
                <a:lumMod val="75000"/>
              </a:schemeClr>
            </a:solidFill>
            <a:headEnd type="none"/>
            <a:tailEnd type="none"/>
          </a:ln>
        </p:spPr>
        <p:style>
          <a:lnRef idx="1">
            <a:schemeClr val="accent5"/>
          </a:lnRef>
          <a:fillRef idx="0">
            <a:schemeClr val="accent5"/>
          </a:fillRef>
          <a:effectRef idx="0">
            <a:schemeClr val="accent5"/>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5BAC35B-289B-2662-FE59-5B50D7236867}"/>
              </a:ext>
            </a:extLst>
          </p:cNvPr>
          <p:cNvSpPr/>
          <p:nvPr/>
        </p:nvSpPr>
        <p:spPr>
          <a:xfrm>
            <a:off x="-7027" y="-644"/>
            <a:ext cx="8166759"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Terminateur 25">
            <a:extLst>
              <a:ext uri="{FF2B5EF4-FFF2-40B4-BE49-F238E27FC236}">
                <a16:creationId xmlns:a16="http://schemas.microsoft.com/office/drawing/2014/main" id="{1DDDCAE1-5A86-5F51-FE16-8DA6F4E85EEA}"/>
              </a:ext>
            </a:extLst>
          </p:cNvPr>
          <p:cNvSpPr/>
          <p:nvPr/>
        </p:nvSpPr>
        <p:spPr>
          <a:xfrm>
            <a:off x="4811107" y="-4926"/>
            <a:ext cx="5131026"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descr="Une image contenant texte, diagramme, Dessin d’enfant, capture d’écran&#10;&#10;Le contenu généré par l’IA peut être incorrect.">
            <a:extLst>
              <a:ext uri="{FF2B5EF4-FFF2-40B4-BE49-F238E27FC236}">
                <a16:creationId xmlns:a16="http://schemas.microsoft.com/office/drawing/2014/main" id="{CEC2AD2C-1EC4-6705-50D7-3FC74B740E92}"/>
              </a:ext>
            </a:extLst>
          </p:cNvPr>
          <p:cNvPicPr>
            <a:picLocks noChangeAspect="1"/>
          </p:cNvPicPr>
          <p:nvPr/>
        </p:nvPicPr>
        <p:blipFill>
          <a:blip r:embed="rId3"/>
          <a:srcRect t="1475" r="-54" b="620"/>
          <a:stretch/>
        </p:blipFill>
        <p:spPr>
          <a:xfrm>
            <a:off x="2003721" y="3238610"/>
            <a:ext cx="14287403" cy="6641782"/>
          </a:xfrm>
          <a:prstGeom prst="rect">
            <a:avLst/>
          </a:prstGeom>
        </p:spPr>
      </p:pic>
      <p:sp>
        <p:nvSpPr>
          <p:cNvPr id="13" name="TextBox 8">
            <a:extLst>
              <a:ext uri="{FF2B5EF4-FFF2-40B4-BE49-F238E27FC236}">
                <a16:creationId xmlns:a16="http://schemas.microsoft.com/office/drawing/2014/main" id="{D10D4AAC-6991-453C-80E7-B1863806D194}"/>
              </a:ext>
            </a:extLst>
          </p:cNvPr>
          <p:cNvSpPr txBox="1"/>
          <p:nvPr/>
        </p:nvSpPr>
        <p:spPr>
          <a:xfrm>
            <a:off x="244657" y="444822"/>
            <a:ext cx="9432082" cy="860044"/>
          </a:xfrm>
          <a:prstGeom prst="rect">
            <a:avLst/>
          </a:prstGeom>
        </p:spPr>
        <p:txBody>
          <a:bodyPr lIns="0" tIns="0" rIns="0" bIns="0" rtlCol="0" anchor="t">
            <a:spAutoFit/>
          </a:bodyPr>
          <a:lstStyle/>
          <a:p>
            <a:pPr algn="l">
              <a:lnSpc>
                <a:spcPts val="7694"/>
              </a:lnSpc>
              <a:spcBef>
                <a:spcPct val="0"/>
              </a:spcBef>
            </a:pPr>
            <a:r>
              <a:rPr lang="en-US" sz="5450" b="1" dirty="0">
                <a:solidFill>
                  <a:srgbClr val="FFFFFF"/>
                </a:solidFill>
                <a:latin typeface="Bebas Neue Bold"/>
                <a:ea typeface="Bebas Neue Bold"/>
                <a:cs typeface="Bebas Neue Bold"/>
                <a:sym typeface="Bebas Neue Bold"/>
              </a:rPr>
              <a:t>“TÉLOMÉROPATHIE”, </a:t>
            </a:r>
            <a:r>
              <a:rPr lang="en-US" sz="5450" b="1" dirty="0" err="1">
                <a:solidFill>
                  <a:srgbClr val="FFFFFF"/>
                </a:solidFill>
                <a:latin typeface="Bebas Neue Bold"/>
                <a:ea typeface="Bebas Neue Bold"/>
                <a:cs typeface="Bebas Neue Bold"/>
                <a:sym typeface="Bebas Neue Bold"/>
              </a:rPr>
              <a:t>Qu’est-ce</a:t>
            </a:r>
            <a:r>
              <a:rPr lang="en-US" sz="5450" b="1" dirty="0">
                <a:solidFill>
                  <a:srgbClr val="FFFFFF"/>
                </a:solidFill>
                <a:latin typeface="Bebas Neue Bold"/>
                <a:ea typeface="Bebas Neue Bold"/>
                <a:cs typeface="Bebas Neue Bold"/>
                <a:sym typeface="Bebas Neue Bold"/>
              </a:rPr>
              <a:t> que </a:t>
            </a:r>
            <a:r>
              <a:rPr lang="en-US" sz="5450" b="1" dirty="0" err="1">
                <a:solidFill>
                  <a:srgbClr val="FFFFFF"/>
                </a:solidFill>
                <a:latin typeface="Bebas Neue Bold"/>
                <a:ea typeface="Bebas Neue Bold"/>
                <a:cs typeface="Bebas Neue Bold"/>
                <a:sym typeface="Bebas Neue Bold"/>
              </a:rPr>
              <a:t>C’est</a:t>
            </a:r>
            <a:r>
              <a:rPr lang="en-US" sz="5450" b="1" dirty="0">
                <a:solidFill>
                  <a:srgbClr val="FFFFFF"/>
                </a:solidFill>
                <a:latin typeface="Bebas Neue Bold"/>
                <a:ea typeface="Bebas Neue Bold"/>
                <a:cs typeface="Bebas Neue Bold"/>
                <a:sym typeface="Bebas Neue Bold"/>
              </a:rPr>
              <a:t> ?</a:t>
            </a:r>
          </a:p>
        </p:txBody>
      </p:sp>
      <p:sp>
        <p:nvSpPr>
          <p:cNvPr id="9" name="ZoneTexte 8">
            <a:extLst>
              <a:ext uri="{FF2B5EF4-FFF2-40B4-BE49-F238E27FC236}">
                <a16:creationId xmlns:a16="http://schemas.microsoft.com/office/drawing/2014/main" id="{47316364-1F69-4D70-9800-C22CEB9C00ED}"/>
              </a:ext>
            </a:extLst>
          </p:cNvPr>
          <p:cNvSpPr txBox="1"/>
          <p:nvPr/>
        </p:nvSpPr>
        <p:spPr>
          <a:xfrm>
            <a:off x="1488818" y="2059922"/>
            <a:ext cx="15309552" cy="954107"/>
          </a:xfrm>
          <a:prstGeom prst="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fr-FR" sz="2800"/>
              <a:t>Une téloméropathie est définie par une atteinte </a:t>
            </a:r>
            <a:r>
              <a:rPr lang="fr-FR" sz="2800" b="1"/>
              <a:t>constitutionnelle inactivatrice </a:t>
            </a:r>
            <a:r>
              <a:rPr lang="fr-FR" sz="2800"/>
              <a:t>d’un gène parmi ceux impliqués dans la synthèse ou la maintenance des télomères</a:t>
            </a:r>
          </a:p>
        </p:txBody>
      </p:sp>
      <p:sp>
        <p:nvSpPr>
          <p:cNvPr id="17" name="Étoile : 5 branches 16">
            <a:extLst>
              <a:ext uri="{FF2B5EF4-FFF2-40B4-BE49-F238E27FC236}">
                <a16:creationId xmlns:a16="http://schemas.microsoft.com/office/drawing/2014/main" id="{3AE97D58-F54F-3102-DCCC-E9959CE4FCA5}"/>
              </a:ext>
            </a:extLst>
          </p:cNvPr>
          <p:cNvSpPr/>
          <p:nvPr/>
        </p:nvSpPr>
        <p:spPr>
          <a:xfrm>
            <a:off x="13476441" y="5523330"/>
            <a:ext cx="358242" cy="350571"/>
          </a:xfrm>
          <a:prstGeom prst="star5">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Étoile : 5 branches 17">
            <a:extLst>
              <a:ext uri="{FF2B5EF4-FFF2-40B4-BE49-F238E27FC236}">
                <a16:creationId xmlns:a16="http://schemas.microsoft.com/office/drawing/2014/main" id="{DDAEA276-341D-7C2B-7483-286CED5602E4}"/>
              </a:ext>
            </a:extLst>
          </p:cNvPr>
          <p:cNvSpPr/>
          <p:nvPr/>
        </p:nvSpPr>
        <p:spPr>
          <a:xfrm>
            <a:off x="13652876" y="8284941"/>
            <a:ext cx="358242" cy="350571"/>
          </a:xfrm>
          <a:prstGeom prst="star5">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Étoile : 5 branches 18">
            <a:extLst>
              <a:ext uri="{FF2B5EF4-FFF2-40B4-BE49-F238E27FC236}">
                <a16:creationId xmlns:a16="http://schemas.microsoft.com/office/drawing/2014/main" id="{2F3086F9-EA29-0702-F572-A66C5B715F78}"/>
              </a:ext>
            </a:extLst>
          </p:cNvPr>
          <p:cNvSpPr/>
          <p:nvPr/>
        </p:nvSpPr>
        <p:spPr>
          <a:xfrm>
            <a:off x="15210117" y="7318376"/>
            <a:ext cx="358242" cy="350571"/>
          </a:xfrm>
          <a:prstGeom prst="star5">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Étoile : 5 branches 19">
            <a:extLst>
              <a:ext uri="{FF2B5EF4-FFF2-40B4-BE49-F238E27FC236}">
                <a16:creationId xmlns:a16="http://schemas.microsoft.com/office/drawing/2014/main" id="{D5431B45-681A-26E2-96B0-3B913A1A29B4}"/>
              </a:ext>
            </a:extLst>
          </p:cNvPr>
          <p:cNvSpPr/>
          <p:nvPr/>
        </p:nvSpPr>
        <p:spPr>
          <a:xfrm>
            <a:off x="9065535" y="4134854"/>
            <a:ext cx="358242" cy="350571"/>
          </a:xfrm>
          <a:prstGeom prst="star5">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2F03CB34-C68D-204F-FA57-821EE1CF1EBA}"/>
              </a:ext>
            </a:extLst>
          </p:cNvPr>
          <p:cNvSpPr/>
          <p:nvPr/>
        </p:nvSpPr>
        <p:spPr>
          <a:xfrm>
            <a:off x="16174025" y="3234810"/>
            <a:ext cx="979714" cy="66947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Étoile : 5 branches 20">
            <a:extLst>
              <a:ext uri="{FF2B5EF4-FFF2-40B4-BE49-F238E27FC236}">
                <a16:creationId xmlns:a16="http://schemas.microsoft.com/office/drawing/2014/main" id="{603550BF-0A01-18DC-D2B4-B3A00EA12AB7}"/>
              </a:ext>
            </a:extLst>
          </p:cNvPr>
          <p:cNvSpPr/>
          <p:nvPr/>
        </p:nvSpPr>
        <p:spPr>
          <a:xfrm>
            <a:off x="16230380" y="5845518"/>
            <a:ext cx="358242" cy="350571"/>
          </a:xfrm>
          <a:prstGeom prst="star5">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Étoile : 5 branches 21">
            <a:extLst>
              <a:ext uri="{FF2B5EF4-FFF2-40B4-BE49-F238E27FC236}">
                <a16:creationId xmlns:a16="http://schemas.microsoft.com/office/drawing/2014/main" id="{B0B042E6-A270-6B72-01C8-6869EAB2877C}"/>
              </a:ext>
            </a:extLst>
          </p:cNvPr>
          <p:cNvSpPr/>
          <p:nvPr/>
        </p:nvSpPr>
        <p:spPr>
          <a:xfrm>
            <a:off x="16115313" y="5461961"/>
            <a:ext cx="358242" cy="350571"/>
          </a:xfrm>
          <a:prstGeom prst="star5">
            <a:avLst/>
          </a:prstGeom>
          <a:solidFill>
            <a:srgbClr val="FF00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2980E3C-EC5A-B66D-1904-5ED987B0D6F6}"/>
              </a:ext>
            </a:extLst>
          </p:cNvPr>
          <p:cNvSpPr/>
          <p:nvPr/>
        </p:nvSpPr>
        <p:spPr>
          <a:xfrm>
            <a:off x="1812363" y="3042388"/>
            <a:ext cx="15309404" cy="2356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extBox 14"/>
          <p:cNvSpPr txBox="1"/>
          <p:nvPr/>
        </p:nvSpPr>
        <p:spPr>
          <a:xfrm>
            <a:off x="15540873" y="9529882"/>
            <a:ext cx="2388840" cy="554639"/>
          </a:xfrm>
          <a:prstGeom prst="rect">
            <a:avLst/>
          </a:prstGeom>
        </p:spPr>
        <p:txBody>
          <a:bodyPr lIns="0" tIns="0" rIns="0" bIns="0" rtlCol="0" anchor="t">
            <a:spAutoFit/>
          </a:bodyPr>
          <a:lstStyle/>
          <a:p>
            <a:pPr algn="r">
              <a:lnSpc>
                <a:spcPts val="2240"/>
              </a:lnSpc>
              <a:spcBef>
                <a:spcPct val="0"/>
              </a:spcBef>
            </a:pPr>
            <a:r>
              <a:rPr lang="en-US" sz="1600" i="1" dirty="0">
                <a:solidFill>
                  <a:srgbClr val="000000"/>
                </a:solidFill>
                <a:latin typeface="Calibri"/>
                <a:ea typeface="Open Sans 1"/>
                <a:cs typeface="Open Sans 1"/>
                <a:sym typeface="Open Sans 1"/>
              </a:rPr>
              <a:t>Blackburn, Nat Med 2006</a:t>
            </a:r>
            <a:endParaRPr lang="en-US" sz="1600" i="1" dirty="0">
              <a:solidFill>
                <a:srgbClr val="000000"/>
              </a:solidFill>
              <a:latin typeface="Calibri"/>
              <a:ea typeface="Open Sans 1"/>
              <a:cs typeface="Open Sans 1"/>
            </a:endParaRPr>
          </a:p>
          <a:p>
            <a:pPr algn="r">
              <a:lnSpc>
                <a:spcPts val="2240"/>
              </a:lnSpc>
              <a:spcBef>
                <a:spcPct val="0"/>
              </a:spcBef>
            </a:pPr>
            <a:r>
              <a:rPr lang="en-US" sz="1600" i="1" dirty="0">
                <a:solidFill>
                  <a:srgbClr val="000000"/>
                </a:solidFill>
                <a:latin typeface="Calibri"/>
                <a:ea typeface="Open Sans 1"/>
                <a:cs typeface="Open Sans 1"/>
                <a:sym typeface="Open Sans 1"/>
              </a:rPr>
              <a:t>Calado, et al. NEJM 2009</a:t>
            </a:r>
            <a:endParaRPr lang="en-US" sz="1600" i="1" dirty="0">
              <a:solidFill>
                <a:srgbClr val="000000"/>
              </a:solidFill>
              <a:latin typeface="Calibri"/>
              <a:ea typeface="Open Sans 1"/>
              <a:cs typeface="Open Sans 1"/>
            </a:endParaRPr>
          </a:p>
        </p:txBody>
      </p:sp>
    </p:spTree>
    <p:extLst>
      <p:ext uri="{BB962C8B-B14F-4D97-AF65-F5344CB8AC3E}">
        <p14:creationId xmlns:p14="http://schemas.microsoft.com/office/powerpoint/2010/main" val="1267415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84D5D1-55F2-E5A6-C269-EE6186DFDC02}"/>
              </a:ext>
            </a:extLst>
          </p:cNvPr>
          <p:cNvSpPr/>
          <p:nvPr/>
        </p:nvSpPr>
        <p:spPr>
          <a:xfrm>
            <a:off x="-7349" y="0"/>
            <a:ext cx="11444375"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Terminateur 14">
            <a:extLst>
              <a:ext uri="{FF2B5EF4-FFF2-40B4-BE49-F238E27FC236}">
                <a16:creationId xmlns:a16="http://schemas.microsoft.com/office/drawing/2014/main" id="{C7720D92-731C-7BFB-6AC8-D2EB3FC01D88}"/>
              </a:ext>
            </a:extLst>
          </p:cNvPr>
          <p:cNvSpPr/>
          <p:nvPr/>
        </p:nvSpPr>
        <p:spPr>
          <a:xfrm>
            <a:off x="7764711" y="-12597"/>
            <a:ext cx="4939194" cy="1763825"/>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8"/>
          <p:cNvSpPr txBox="1"/>
          <p:nvPr/>
        </p:nvSpPr>
        <p:spPr>
          <a:xfrm>
            <a:off x="547922" y="451861"/>
            <a:ext cx="15682677" cy="860044"/>
          </a:xfrm>
          <a:prstGeom prst="rect">
            <a:avLst/>
          </a:prstGeom>
        </p:spPr>
        <p:txBody>
          <a:bodyPr wrap="square" lIns="0" tIns="0" rIns="0" bIns="0" rtlCol="0" anchor="t">
            <a:spAutoFit/>
          </a:bodyPr>
          <a:lstStyle/>
          <a:p>
            <a:pPr>
              <a:lnSpc>
                <a:spcPts val="7694"/>
              </a:lnSpc>
              <a:spcBef>
                <a:spcPct val="0"/>
              </a:spcBef>
            </a:pPr>
            <a:r>
              <a:rPr lang="en-US" sz="5450" b="1" dirty="0">
                <a:solidFill>
                  <a:srgbClr val="FFFFFF"/>
                </a:solidFill>
                <a:latin typeface="Bebas Neue Bold"/>
                <a:ea typeface="Bebas Neue Bold"/>
                <a:cs typeface="Bebas Neue Bold"/>
                <a:sym typeface="Bebas Neue Bold"/>
              </a:rPr>
              <a:t>ATTEINTES EXTRA-HEPATIQUES DES TÉLOMÉROPATHIES</a:t>
            </a:r>
            <a:endParaRPr lang="en-US" sz="5496" b="1" dirty="0">
              <a:solidFill>
                <a:srgbClr val="FFFFFF"/>
              </a:solidFill>
              <a:latin typeface="Bebas Neue Bold"/>
              <a:ea typeface="Bebas Neue Bold"/>
              <a:cs typeface="Bebas Neue Bold"/>
              <a:sym typeface="Bebas Neue Bold"/>
            </a:endParaRPr>
          </a:p>
        </p:txBody>
      </p:sp>
      <p:pic>
        <p:nvPicPr>
          <p:cNvPr id="10" name="Image 9">
            <a:extLst>
              <a:ext uri="{FF2B5EF4-FFF2-40B4-BE49-F238E27FC236}">
                <a16:creationId xmlns:a16="http://schemas.microsoft.com/office/drawing/2014/main" id="{FF833A87-CFCA-AFAA-EC2C-9BE8CB0C0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029" y="2232457"/>
            <a:ext cx="2775708" cy="7307474"/>
          </a:xfrm>
          <a:prstGeom prst="rect">
            <a:avLst/>
          </a:prstGeom>
        </p:spPr>
      </p:pic>
      <p:sp>
        <p:nvSpPr>
          <p:cNvPr id="12" name="Rectangle : coins arrondis 11">
            <a:extLst>
              <a:ext uri="{FF2B5EF4-FFF2-40B4-BE49-F238E27FC236}">
                <a16:creationId xmlns:a16="http://schemas.microsoft.com/office/drawing/2014/main" id="{98320438-7A0E-8E06-4629-E8183879794E}"/>
              </a:ext>
            </a:extLst>
          </p:cNvPr>
          <p:cNvSpPr/>
          <p:nvPr/>
        </p:nvSpPr>
        <p:spPr>
          <a:xfrm>
            <a:off x="3513496" y="2759996"/>
            <a:ext cx="4016752" cy="5677689"/>
          </a:xfrm>
          <a:prstGeom prst="roundRect">
            <a:avLst>
              <a:gd name="adj" fmla="val 11232"/>
            </a:avLst>
          </a:prstGeom>
          <a:gradFill flip="none" rotWithShape="1">
            <a:gsLst>
              <a:gs pos="0">
                <a:srgbClr val="FFC5C6"/>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sz="2400" b="1">
                <a:solidFill>
                  <a:schemeClr val="tx1"/>
                </a:solidFill>
                <a:latin typeface="Open Sans"/>
                <a:ea typeface="Open Sans"/>
                <a:cs typeface="Arial"/>
              </a:rPr>
              <a:t>Mutations constitutionnelles</a:t>
            </a:r>
          </a:p>
          <a:p>
            <a:pPr algn="ctr"/>
            <a:r>
              <a:rPr lang="fr-FR" sz="2400" b="1">
                <a:solidFill>
                  <a:schemeClr val="tx1"/>
                </a:solidFill>
                <a:latin typeface="Open Sans"/>
                <a:ea typeface="Open Sans"/>
                <a:cs typeface="Arial"/>
              </a:rPr>
              <a:t>« </a:t>
            </a:r>
            <a:r>
              <a:rPr lang="fr-FR" sz="2400" b="1" err="1">
                <a:solidFill>
                  <a:schemeClr val="tx1"/>
                </a:solidFill>
                <a:latin typeface="Open Sans"/>
                <a:ea typeface="Open Sans"/>
                <a:cs typeface="Arial"/>
              </a:rPr>
              <a:t>Téloméropathies</a:t>
            </a:r>
            <a:r>
              <a:rPr lang="fr-FR" sz="2400" b="1">
                <a:solidFill>
                  <a:schemeClr val="tx1"/>
                </a:solidFill>
                <a:latin typeface="Open Sans"/>
                <a:ea typeface="Open Sans"/>
                <a:cs typeface="Arial"/>
              </a:rPr>
              <a:t> »</a:t>
            </a:r>
          </a:p>
          <a:p>
            <a:pPr algn="ctr"/>
            <a:endParaRPr lang="fr-FR" sz="2400" b="1">
              <a:solidFill>
                <a:schemeClr val="tx1"/>
              </a:solidFill>
              <a:latin typeface="Open Sans"/>
              <a:ea typeface="Open Sans"/>
              <a:cs typeface="Arial" panose="020B0604020202020204" pitchFamily="34" charset="0"/>
            </a:endParaRPr>
          </a:p>
          <a:p>
            <a:pPr algn="ctr"/>
            <a:r>
              <a:rPr lang="fr-FR" sz="2000">
                <a:solidFill>
                  <a:schemeClr val="tx1"/>
                </a:solidFill>
                <a:latin typeface="Open Sans"/>
                <a:ea typeface="Open Sans"/>
                <a:cs typeface="Open Sans"/>
              </a:rPr>
              <a:t>Atteintes oculaires</a:t>
            </a:r>
            <a:endParaRPr lang="fr-FR">
              <a:solidFill>
                <a:schemeClr val="tx1"/>
              </a:solidFill>
            </a:endParaRPr>
          </a:p>
          <a:p>
            <a:pPr algn="ctr"/>
            <a:endParaRPr lang="fr-FR" sz="2000">
              <a:solidFill>
                <a:schemeClr val="tx1"/>
              </a:solidFill>
              <a:latin typeface="Open Sans"/>
              <a:ea typeface="Open Sans"/>
              <a:cs typeface="Arial"/>
            </a:endParaRPr>
          </a:p>
          <a:p>
            <a:pPr algn="ctr"/>
            <a:r>
              <a:rPr lang="fr-FR" sz="2000">
                <a:solidFill>
                  <a:schemeClr val="tx1"/>
                </a:solidFill>
                <a:latin typeface="Open Sans"/>
                <a:ea typeface="Open Sans"/>
                <a:cs typeface="Arial"/>
              </a:rPr>
              <a:t>Dyskératose congénitale</a:t>
            </a:r>
            <a:endParaRPr lang="fr-FR">
              <a:solidFill>
                <a:schemeClr val="tx1"/>
              </a:solidFill>
              <a:ea typeface="Calibri"/>
              <a:cs typeface="Calibri"/>
            </a:endParaRPr>
          </a:p>
          <a:p>
            <a:pPr algn="ctr"/>
            <a:endParaRPr lang="fr-FR" sz="2000">
              <a:solidFill>
                <a:schemeClr val="tx1"/>
              </a:solidFill>
              <a:latin typeface="Open Sans"/>
              <a:ea typeface="Open Sans"/>
              <a:cs typeface="Arial" panose="020B0604020202020204" pitchFamily="34" charset="0"/>
            </a:endParaRPr>
          </a:p>
          <a:p>
            <a:pPr algn="ctr"/>
            <a:r>
              <a:rPr lang="fr-FR" sz="2000">
                <a:solidFill>
                  <a:schemeClr val="tx1"/>
                </a:solidFill>
                <a:latin typeface="Open Sans"/>
                <a:ea typeface="Open Sans"/>
                <a:cs typeface="Open Sans"/>
              </a:rPr>
              <a:t>Fibrose pulmonaire idiopathique</a:t>
            </a:r>
            <a:endParaRPr lang="fr-FR" sz="2000">
              <a:solidFill>
                <a:schemeClr val="tx1"/>
              </a:solidFill>
              <a:latin typeface="Open Sans"/>
              <a:ea typeface="Open Sans"/>
              <a:cs typeface="Arial"/>
            </a:endParaRPr>
          </a:p>
          <a:p>
            <a:pPr algn="ctr"/>
            <a:endParaRPr lang="fr-FR" sz="2000">
              <a:solidFill>
                <a:schemeClr val="tx1"/>
              </a:solidFill>
              <a:latin typeface="Open Sans"/>
              <a:ea typeface="Open Sans"/>
              <a:cs typeface="Arial"/>
            </a:endParaRPr>
          </a:p>
          <a:p>
            <a:pPr algn="ctr"/>
            <a:r>
              <a:rPr lang="fr-FR" sz="2000">
                <a:solidFill>
                  <a:schemeClr val="tx1"/>
                </a:solidFill>
                <a:latin typeface="Open Sans"/>
                <a:ea typeface="Open Sans"/>
                <a:cs typeface="Arial"/>
              </a:rPr>
              <a:t>Syndrome </a:t>
            </a:r>
            <a:r>
              <a:rPr lang="fr-FR" sz="2000" err="1">
                <a:solidFill>
                  <a:schemeClr val="tx1"/>
                </a:solidFill>
                <a:latin typeface="Open Sans"/>
                <a:ea typeface="Open Sans"/>
                <a:cs typeface="Arial"/>
              </a:rPr>
              <a:t>myélo-dysplasique</a:t>
            </a:r>
            <a:endParaRPr lang="fr-FR" sz="2000">
              <a:solidFill>
                <a:schemeClr val="tx1"/>
              </a:solidFill>
              <a:latin typeface="Open Sans"/>
              <a:ea typeface="Open Sans"/>
              <a:cs typeface="Arial"/>
            </a:endParaRPr>
          </a:p>
          <a:p>
            <a:pPr algn="ctr"/>
            <a:r>
              <a:rPr lang="fr-FR" sz="2000">
                <a:solidFill>
                  <a:schemeClr val="tx1"/>
                </a:solidFill>
                <a:latin typeface="Open Sans"/>
                <a:ea typeface="Open Sans"/>
                <a:cs typeface="Arial"/>
              </a:rPr>
              <a:t>Aplasie médullaire</a:t>
            </a:r>
          </a:p>
          <a:p>
            <a:pPr algn="ctr"/>
            <a:endParaRPr lang="fr-FR" sz="2000">
              <a:solidFill>
                <a:schemeClr val="tx1"/>
              </a:solidFill>
              <a:latin typeface="Open Sans"/>
              <a:ea typeface="Open Sans"/>
              <a:cs typeface="Arial" panose="020B0604020202020204" pitchFamily="34" charset="0"/>
            </a:endParaRPr>
          </a:p>
          <a:p>
            <a:pPr algn="ctr"/>
            <a:endParaRPr lang="fr-FR" sz="2000">
              <a:solidFill>
                <a:schemeClr val="tx1"/>
              </a:solidFill>
              <a:latin typeface="Open Sans"/>
              <a:ea typeface="Open Sans"/>
              <a:cs typeface="Arial"/>
            </a:endParaRPr>
          </a:p>
          <a:p>
            <a:pPr algn="ctr"/>
            <a:endParaRPr lang="fr-FR" sz="2000">
              <a:solidFill>
                <a:schemeClr val="tx1"/>
              </a:solidFill>
              <a:latin typeface="Open Sans"/>
              <a:ea typeface="Open Sans"/>
              <a:cs typeface="Arial" panose="020B0604020202020204" pitchFamily="34" charset="0"/>
            </a:endParaRPr>
          </a:p>
          <a:p>
            <a:pPr algn="ctr"/>
            <a:endParaRPr lang="fr-FR" sz="2000">
              <a:solidFill>
                <a:schemeClr val="tx1"/>
              </a:solidFill>
              <a:latin typeface="Open Sans"/>
              <a:ea typeface="Open Sans"/>
              <a:cs typeface="Arial" panose="020B0604020202020204" pitchFamily="34" charset="0"/>
            </a:endParaRPr>
          </a:p>
        </p:txBody>
      </p:sp>
      <p:sp>
        <p:nvSpPr>
          <p:cNvPr id="13" name="Rectangle 12">
            <a:extLst>
              <a:ext uri="{FF2B5EF4-FFF2-40B4-BE49-F238E27FC236}">
                <a16:creationId xmlns:a16="http://schemas.microsoft.com/office/drawing/2014/main" id="{E40ABD1A-608E-3FBC-C544-76746460F0EC}"/>
              </a:ext>
            </a:extLst>
          </p:cNvPr>
          <p:cNvSpPr/>
          <p:nvPr/>
        </p:nvSpPr>
        <p:spPr>
          <a:xfrm>
            <a:off x="1598549" y="1998796"/>
            <a:ext cx="1454727" cy="7700333"/>
          </a:xfrm>
          <a:prstGeom prst="rect">
            <a:avLst/>
          </a:prstGeom>
          <a:solidFill>
            <a:schemeClr val="accent2">
              <a:lumMod val="20000"/>
              <a:lumOff val="80000"/>
              <a:alpha val="46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cxnSp>
        <p:nvCxnSpPr>
          <p:cNvPr id="17" name="Connecteur : en angle 16">
            <a:extLst>
              <a:ext uri="{FF2B5EF4-FFF2-40B4-BE49-F238E27FC236}">
                <a16:creationId xmlns:a16="http://schemas.microsoft.com/office/drawing/2014/main" id="{466E083B-6221-FADD-61B2-BE0033A2CD7A}"/>
              </a:ext>
            </a:extLst>
          </p:cNvPr>
          <p:cNvCxnSpPr/>
          <p:nvPr/>
        </p:nvCxnSpPr>
        <p:spPr>
          <a:xfrm flipH="1" flipV="1">
            <a:off x="2062143" y="2756000"/>
            <a:ext cx="2246035" cy="1838390"/>
          </a:xfrm>
          <a:prstGeom prst="bentConnector3">
            <a:avLst/>
          </a:prstGeom>
          <a:ln w="28575">
            <a:solidFill>
              <a:schemeClr val="accent2"/>
            </a:solidFill>
            <a:headEnd type="none"/>
            <a:tailEnd type="arrow"/>
          </a:ln>
        </p:spPr>
        <p:style>
          <a:lnRef idx="1">
            <a:schemeClr val="accent2"/>
          </a:lnRef>
          <a:fillRef idx="0">
            <a:schemeClr val="accent2"/>
          </a:fillRef>
          <a:effectRef idx="0">
            <a:schemeClr val="accent2"/>
          </a:effectRef>
          <a:fontRef idx="minor">
            <a:schemeClr val="tx1"/>
          </a:fontRef>
        </p:style>
      </p:cxnSp>
      <p:cxnSp>
        <p:nvCxnSpPr>
          <p:cNvPr id="18" name="Connecteur : en angle 17">
            <a:extLst>
              <a:ext uri="{FF2B5EF4-FFF2-40B4-BE49-F238E27FC236}">
                <a16:creationId xmlns:a16="http://schemas.microsoft.com/office/drawing/2014/main" id="{4F7DB9CD-10BC-9E01-A656-7C6B9F523704}"/>
              </a:ext>
            </a:extLst>
          </p:cNvPr>
          <p:cNvCxnSpPr>
            <a:cxnSpLocks/>
          </p:cNvCxnSpPr>
          <p:nvPr/>
        </p:nvCxnSpPr>
        <p:spPr>
          <a:xfrm flipH="1" flipV="1">
            <a:off x="2038164" y="3435405"/>
            <a:ext cx="1878357" cy="1798425"/>
          </a:xfrm>
          <a:prstGeom prst="bentConnector3">
            <a:avLst/>
          </a:prstGeom>
          <a:ln w="28575">
            <a:headEnd type="none"/>
            <a:tailEnd type="arrow"/>
          </a:ln>
        </p:spPr>
        <p:style>
          <a:lnRef idx="1">
            <a:schemeClr val="accent2"/>
          </a:lnRef>
          <a:fillRef idx="0">
            <a:schemeClr val="accent2"/>
          </a:fillRef>
          <a:effectRef idx="0">
            <a:schemeClr val="accent2"/>
          </a:effectRef>
          <a:fontRef idx="minor">
            <a:schemeClr val="tx1"/>
          </a:fontRef>
        </p:style>
      </p:cxnSp>
      <p:sp>
        <p:nvSpPr>
          <p:cNvPr id="24" name="TextBox 9">
            <a:extLst>
              <a:ext uri="{FF2B5EF4-FFF2-40B4-BE49-F238E27FC236}">
                <a16:creationId xmlns:a16="http://schemas.microsoft.com/office/drawing/2014/main" id="{CFF98053-60C9-6517-CE98-0A2F0650D432}"/>
              </a:ext>
            </a:extLst>
          </p:cNvPr>
          <p:cNvSpPr txBox="1"/>
          <p:nvPr/>
        </p:nvSpPr>
        <p:spPr>
          <a:xfrm>
            <a:off x="13579907" y="9465200"/>
            <a:ext cx="4152432" cy="54675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40"/>
              </a:lnSpc>
            </a:pPr>
            <a:r>
              <a:rPr lang="en-US" sz="1600" i="1" dirty="0" err="1">
                <a:solidFill>
                  <a:srgbClr val="000000"/>
                </a:solidFill>
                <a:latin typeface="Calibri"/>
                <a:ea typeface="+mn-lt"/>
                <a:cs typeface="+mn-lt"/>
                <a:sym typeface="Open Sans"/>
              </a:rPr>
              <a:t>Armanios</a:t>
            </a:r>
            <a:r>
              <a:rPr lang="en-US" sz="1600" i="1" dirty="0">
                <a:solidFill>
                  <a:srgbClr val="000000"/>
                </a:solidFill>
                <a:latin typeface="Calibri"/>
                <a:ea typeface="+mn-lt"/>
                <a:cs typeface="+mn-lt"/>
                <a:sym typeface="Open Sans"/>
              </a:rPr>
              <a:t> et al, Nat Review 2012</a:t>
            </a:r>
            <a:endParaRPr lang="fr-FR" sz="1600" i="1">
              <a:latin typeface="Calibri"/>
              <a:ea typeface="Open Sans"/>
              <a:cs typeface="Open Sans"/>
            </a:endParaRPr>
          </a:p>
          <a:p>
            <a:pPr algn="r">
              <a:lnSpc>
                <a:spcPts val="2240"/>
              </a:lnSpc>
              <a:spcBef>
                <a:spcPct val="0"/>
              </a:spcBef>
            </a:pPr>
            <a:r>
              <a:rPr lang="en-US" sz="1600" i="1" dirty="0">
                <a:solidFill>
                  <a:srgbClr val="000000"/>
                </a:solidFill>
                <a:latin typeface="Calibri"/>
                <a:ea typeface="Open Sans"/>
                <a:cs typeface="Open Sans"/>
                <a:sym typeface="Open Sans"/>
              </a:rPr>
              <a:t>Calado, et al. NEJM 2009</a:t>
            </a:r>
            <a:endParaRPr lang="en-US" sz="1600" i="1" dirty="0">
              <a:solidFill>
                <a:srgbClr val="000000"/>
              </a:solidFill>
              <a:latin typeface="Calibri"/>
              <a:ea typeface="Open Sans"/>
              <a:cs typeface="Open Sans"/>
            </a:endParaRPr>
          </a:p>
        </p:txBody>
      </p:sp>
      <p:pic>
        <p:nvPicPr>
          <p:cNvPr id="25" name="Image 24" descr="Une image contenant dessin, rose, collage, art&#10;&#10;Le contenu généré par l’IA peut être incorrect.">
            <a:extLst>
              <a:ext uri="{FF2B5EF4-FFF2-40B4-BE49-F238E27FC236}">
                <a16:creationId xmlns:a16="http://schemas.microsoft.com/office/drawing/2014/main" id="{182AB015-721F-4AF6-A58B-479C1B26E928}"/>
              </a:ext>
            </a:extLst>
          </p:cNvPr>
          <p:cNvPicPr>
            <a:picLocks noChangeAspect="1"/>
          </p:cNvPicPr>
          <p:nvPr/>
        </p:nvPicPr>
        <p:blipFill>
          <a:blip r:embed="rId4"/>
          <a:srcRect l="5861" t="21377" r="50957" b="54567"/>
          <a:stretch/>
        </p:blipFill>
        <p:spPr>
          <a:xfrm>
            <a:off x="7869913" y="4426776"/>
            <a:ext cx="1806374" cy="1558146"/>
          </a:xfrm>
          <a:prstGeom prst="rect">
            <a:avLst/>
          </a:prstGeom>
        </p:spPr>
      </p:pic>
      <p:pic>
        <p:nvPicPr>
          <p:cNvPr id="26" name="Image 25" descr="Une image contenant dessin, rose, collage, art&#10;&#10;Le contenu généré par l’IA peut être incorrect.">
            <a:extLst>
              <a:ext uri="{FF2B5EF4-FFF2-40B4-BE49-F238E27FC236}">
                <a16:creationId xmlns:a16="http://schemas.microsoft.com/office/drawing/2014/main" id="{AB05CC7B-13EA-45D8-9C94-2A1E6E91B5B6}"/>
              </a:ext>
            </a:extLst>
          </p:cNvPr>
          <p:cNvPicPr>
            <a:picLocks noChangeAspect="1"/>
          </p:cNvPicPr>
          <p:nvPr/>
        </p:nvPicPr>
        <p:blipFill rotWithShape="1">
          <a:blip r:embed="rId4"/>
          <a:srcRect l="2956" t="46841" r="52512" b="28613"/>
          <a:stretch/>
        </p:blipFill>
        <p:spPr>
          <a:xfrm>
            <a:off x="7859702" y="2759259"/>
            <a:ext cx="1813687" cy="1422811"/>
          </a:xfrm>
          <a:prstGeom prst="rect">
            <a:avLst/>
          </a:prstGeom>
        </p:spPr>
      </p:pic>
      <p:pic>
        <p:nvPicPr>
          <p:cNvPr id="29" name="Image 28" descr="Une image contenant rose, Chair, gros plan, langue&#10;&#10;Le contenu généré par l’IA peut être incorrect.">
            <a:extLst>
              <a:ext uri="{FF2B5EF4-FFF2-40B4-BE49-F238E27FC236}">
                <a16:creationId xmlns:a16="http://schemas.microsoft.com/office/drawing/2014/main" id="{9E099C68-8F46-24FE-0456-674B61EE20B7}"/>
              </a:ext>
            </a:extLst>
          </p:cNvPr>
          <p:cNvPicPr>
            <a:picLocks noChangeAspect="1"/>
          </p:cNvPicPr>
          <p:nvPr/>
        </p:nvPicPr>
        <p:blipFill>
          <a:blip r:embed="rId5"/>
          <a:srcRect l="5740" t="-1442" r="6646" b="1717"/>
          <a:stretch/>
        </p:blipFill>
        <p:spPr>
          <a:xfrm>
            <a:off x="7867516" y="8056542"/>
            <a:ext cx="1825212" cy="1497424"/>
          </a:xfrm>
          <a:prstGeom prst="rect">
            <a:avLst/>
          </a:prstGeom>
        </p:spPr>
      </p:pic>
      <p:pic>
        <p:nvPicPr>
          <p:cNvPr id="30" name="Image 29">
            <a:extLst>
              <a:ext uri="{FF2B5EF4-FFF2-40B4-BE49-F238E27FC236}">
                <a16:creationId xmlns:a16="http://schemas.microsoft.com/office/drawing/2014/main" id="{14A08945-F5ED-3F02-539D-04870EE0337D}"/>
              </a:ext>
            </a:extLst>
          </p:cNvPr>
          <p:cNvPicPr>
            <a:picLocks noChangeAspect="1"/>
          </p:cNvPicPr>
          <p:nvPr/>
        </p:nvPicPr>
        <p:blipFill>
          <a:blip r:embed="rId6"/>
          <a:stretch>
            <a:fillRect/>
          </a:stretch>
        </p:blipFill>
        <p:spPr>
          <a:xfrm>
            <a:off x="2676658" y="8036836"/>
            <a:ext cx="2431874" cy="1502954"/>
          </a:xfrm>
          <a:prstGeom prst="rect">
            <a:avLst/>
          </a:prstGeom>
        </p:spPr>
      </p:pic>
      <p:pic>
        <p:nvPicPr>
          <p:cNvPr id="31" name="Image 30" descr="Une image contenant dessin, rose, collage, art&#10;&#10;Le contenu généré par l’IA peut être incorrect.">
            <a:extLst>
              <a:ext uri="{FF2B5EF4-FFF2-40B4-BE49-F238E27FC236}">
                <a16:creationId xmlns:a16="http://schemas.microsoft.com/office/drawing/2014/main" id="{DEC4FAEB-418B-E057-5388-58EC7CCB096D}"/>
              </a:ext>
            </a:extLst>
          </p:cNvPr>
          <p:cNvPicPr>
            <a:picLocks noChangeAspect="1"/>
          </p:cNvPicPr>
          <p:nvPr/>
        </p:nvPicPr>
        <p:blipFill>
          <a:blip r:embed="rId4"/>
          <a:srcRect l="51558" t="21160" r="5260" b="54745"/>
          <a:stretch/>
        </p:blipFill>
        <p:spPr>
          <a:xfrm>
            <a:off x="7869913" y="6241902"/>
            <a:ext cx="1822354" cy="1578056"/>
          </a:xfrm>
          <a:prstGeom prst="rect">
            <a:avLst/>
          </a:prstGeom>
        </p:spPr>
      </p:pic>
      <p:pic>
        <p:nvPicPr>
          <p:cNvPr id="32" name="Image 31" descr="Une image contenant peau, gros plan, tanner, capture d’écran&#10;&#10;Le contenu généré par l’IA peut être incorrect.">
            <a:extLst>
              <a:ext uri="{FF2B5EF4-FFF2-40B4-BE49-F238E27FC236}">
                <a16:creationId xmlns:a16="http://schemas.microsoft.com/office/drawing/2014/main" id="{ADFD9C4D-8BB8-6F62-4842-13628CAE6CF5}"/>
              </a:ext>
            </a:extLst>
          </p:cNvPr>
          <p:cNvPicPr>
            <a:picLocks noChangeAspect="1"/>
          </p:cNvPicPr>
          <p:nvPr/>
        </p:nvPicPr>
        <p:blipFill>
          <a:blip r:embed="rId7"/>
          <a:stretch>
            <a:fillRect/>
          </a:stretch>
        </p:blipFill>
        <p:spPr>
          <a:xfrm>
            <a:off x="5356081" y="8038833"/>
            <a:ext cx="2260489" cy="1514942"/>
          </a:xfrm>
          <a:prstGeom prst="rect">
            <a:avLst/>
          </a:prstGeom>
        </p:spPr>
      </p:pic>
      <p:sp>
        <p:nvSpPr>
          <p:cNvPr id="33" name="Rectangle 32">
            <a:extLst>
              <a:ext uri="{FF2B5EF4-FFF2-40B4-BE49-F238E27FC236}">
                <a16:creationId xmlns:a16="http://schemas.microsoft.com/office/drawing/2014/main" id="{D571E9C3-78E3-6D39-B9BF-B86CAED3DCA9}"/>
              </a:ext>
            </a:extLst>
          </p:cNvPr>
          <p:cNvSpPr/>
          <p:nvPr/>
        </p:nvSpPr>
        <p:spPr>
          <a:xfrm>
            <a:off x="7855517" y="2758276"/>
            <a:ext cx="136845" cy="128852"/>
          </a:xfrm>
          <a:prstGeom prst="rect">
            <a:avLst/>
          </a:prstGeom>
          <a:solidFill>
            <a:srgbClr val="5858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 name="Connecteur droit avec flèche 1">
            <a:extLst>
              <a:ext uri="{FF2B5EF4-FFF2-40B4-BE49-F238E27FC236}">
                <a16:creationId xmlns:a16="http://schemas.microsoft.com/office/drawing/2014/main" id="{B9B91D50-3859-2DAC-7EB6-B715D00333E5}"/>
              </a:ext>
            </a:extLst>
          </p:cNvPr>
          <p:cNvCxnSpPr/>
          <p:nvPr/>
        </p:nvCxnSpPr>
        <p:spPr>
          <a:xfrm>
            <a:off x="2026417" y="5854839"/>
            <a:ext cx="2104900" cy="2055"/>
          </a:xfrm>
          <a:prstGeom prst="straightConnector1">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id="{4A25AE17-CE06-3A2A-84F8-4A26670E52CC}"/>
              </a:ext>
            </a:extLst>
          </p:cNvPr>
          <p:cNvCxnSpPr>
            <a:cxnSpLocks/>
          </p:cNvCxnSpPr>
          <p:nvPr/>
        </p:nvCxnSpPr>
        <p:spPr>
          <a:xfrm flipH="1" flipV="1">
            <a:off x="2029157" y="4330230"/>
            <a:ext cx="5254" cy="1508622"/>
          </a:xfrm>
          <a:prstGeom prst="straightConnector1">
            <a:avLst/>
          </a:prstGeom>
          <a:ln w="28575">
            <a:solidFill>
              <a:schemeClr val="accent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 name="Connecteur droit avec flèche 3">
            <a:extLst>
              <a:ext uri="{FF2B5EF4-FFF2-40B4-BE49-F238E27FC236}">
                <a16:creationId xmlns:a16="http://schemas.microsoft.com/office/drawing/2014/main" id="{62784F25-7F44-FCFA-F3A9-4D868A79E2FD}"/>
              </a:ext>
            </a:extLst>
          </p:cNvPr>
          <p:cNvCxnSpPr>
            <a:cxnSpLocks/>
          </p:cNvCxnSpPr>
          <p:nvPr/>
        </p:nvCxnSpPr>
        <p:spPr>
          <a:xfrm>
            <a:off x="1994446" y="7021818"/>
            <a:ext cx="1945040" cy="2055"/>
          </a:xfrm>
          <a:prstGeom prst="straightConnector1">
            <a:avLst/>
          </a:prstGeom>
          <a:ln w="28575">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5" name="Image 4" descr="Une image contenant texte, ligne, diagramme, capture d’écran&#10;&#10;Le contenu généré par l’IA peut être incorrect.">
            <a:extLst>
              <a:ext uri="{FF2B5EF4-FFF2-40B4-BE49-F238E27FC236}">
                <a16:creationId xmlns:a16="http://schemas.microsoft.com/office/drawing/2014/main" id="{46C79C6B-3BA6-874B-CAF3-7E2A8B0F991C}"/>
              </a:ext>
            </a:extLst>
          </p:cNvPr>
          <p:cNvPicPr>
            <a:picLocks noChangeAspect="1"/>
          </p:cNvPicPr>
          <p:nvPr/>
        </p:nvPicPr>
        <p:blipFill>
          <a:blip r:embed="rId8"/>
          <a:stretch>
            <a:fillRect/>
          </a:stretch>
        </p:blipFill>
        <p:spPr>
          <a:xfrm>
            <a:off x="10128339" y="2570051"/>
            <a:ext cx="7870714" cy="5882254"/>
          </a:xfrm>
          <a:prstGeom prst="rect">
            <a:avLst/>
          </a:prstGeom>
        </p:spPr>
      </p:pic>
      <p:sp>
        <p:nvSpPr>
          <p:cNvPr id="7" name="Rectangle 6">
            <a:extLst>
              <a:ext uri="{FF2B5EF4-FFF2-40B4-BE49-F238E27FC236}">
                <a16:creationId xmlns:a16="http://schemas.microsoft.com/office/drawing/2014/main" id="{01072FC0-246C-19B8-B7A2-9A8C02D344BE}"/>
              </a:ext>
            </a:extLst>
          </p:cNvPr>
          <p:cNvSpPr/>
          <p:nvPr/>
        </p:nvSpPr>
        <p:spPr>
          <a:xfrm>
            <a:off x="17416624" y="2600345"/>
            <a:ext cx="551793" cy="7685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4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7AC1F3-E226-091D-119B-3844FAAFB264}"/>
              </a:ext>
            </a:extLst>
          </p:cNvPr>
          <p:cNvSpPr/>
          <p:nvPr/>
        </p:nvSpPr>
        <p:spPr>
          <a:xfrm>
            <a:off x="-7349" y="0"/>
            <a:ext cx="3849946"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Terminateur 10">
            <a:extLst>
              <a:ext uri="{FF2B5EF4-FFF2-40B4-BE49-F238E27FC236}">
                <a16:creationId xmlns:a16="http://schemas.microsoft.com/office/drawing/2014/main" id="{12CFA05C-421F-C2A8-A919-179AB235F058}"/>
              </a:ext>
            </a:extLst>
          </p:cNvPr>
          <p:cNvSpPr/>
          <p:nvPr/>
        </p:nvSpPr>
        <p:spPr>
          <a:xfrm>
            <a:off x="505880" y="-4282"/>
            <a:ext cx="5131026"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extBox 22"/>
          <p:cNvSpPr txBox="1"/>
          <p:nvPr/>
        </p:nvSpPr>
        <p:spPr>
          <a:xfrm>
            <a:off x="547923" y="451861"/>
            <a:ext cx="9432082" cy="860044"/>
          </a:xfrm>
          <a:prstGeom prst="rect">
            <a:avLst/>
          </a:prstGeom>
        </p:spPr>
        <p:txBody>
          <a:bodyPr lIns="0" tIns="0" rIns="0" bIns="0" rtlCol="0" anchor="t">
            <a:spAutoFit/>
          </a:bodyPr>
          <a:lstStyle/>
          <a:p>
            <a:pPr algn="l">
              <a:lnSpc>
                <a:spcPts val="7694"/>
              </a:lnSpc>
              <a:spcBef>
                <a:spcPct val="0"/>
              </a:spcBef>
            </a:pPr>
            <a:r>
              <a:rPr lang="en-US" sz="5450" b="1" dirty="0">
                <a:solidFill>
                  <a:srgbClr val="FFFFFF"/>
                </a:solidFill>
                <a:latin typeface="Bebas Neue Bold"/>
                <a:ea typeface="Bebas Neue Bold"/>
                <a:cs typeface="Bebas Neue Bold"/>
                <a:sym typeface="Bebas Neue Bold"/>
              </a:rPr>
              <a:t>TÉLOMÈRES ET FOIE</a:t>
            </a:r>
          </a:p>
        </p:txBody>
      </p:sp>
      <p:sp>
        <p:nvSpPr>
          <p:cNvPr id="19" name="ZoneTexte 18">
            <a:extLst>
              <a:ext uri="{FF2B5EF4-FFF2-40B4-BE49-F238E27FC236}">
                <a16:creationId xmlns:a16="http://schemas.microsoft.com/office/drawing/2014/main" id="{29340334-0EB8-4BB5-859C-DA9D86B82DDC}"/>
              </a:ext>
            </a:extLst>
          </p:cNvPr>
          <p:cNvSpPr txBox="1"/>
          <p:nvPr/>
        </p:nvSpPr>
        <p:spPr>
          <a:xfrm>
            <a:off x="4689239" y="2484593"/>
            <a:ext cx="8308868" cy="646331"/>
          </a:xfrm>
          <a:prstGeom prst="rect">
            <a:avLst/>
          </a:prstGeom>
          <a:solidFill>
            <a:schemeClr val="bg1">
              <a:lumMod val="85000"/>
            </a:schemeClr>
          </a:solidFill>
          <a:ln>
            <a:solidFill>
              <a:schemeClr val="tx1"/>
            </a:solidFill>
          </a:ln>
        </p:spPr>
        <p:txBody>
          <a:bodyPr wrap="square" lIns="91440" tIns="45720" rIns="91440" bIns="45720" rtlCol="0" anchor="ctr">
            <a:spAutoFit/>
          </a:bodyPr>
          <a:lstStyle/>
          <a:p>
            <a:pPr algn="ctr"/>
            <a:r>
              <a:rPr lang="fr-FR" sz="3600"/>
              <a:t>Modèle murin avec téloméropathie</a:t>
            </a:r>
          </a:p>
        </p:txBody>
      </p:sp>
      <p:grpSp>
        <p:nvGrpSpPr>
          <p:cNvPr id="46" name="Groupe 45">
            <a:extLst>
              <a:ext uri="{FF2B5EF4-FFF2-40B4-BE49-F238E27FC236}">
                <a16:creationId xmlns:a16="http://schemas.microsoft.com/office/drawing/2014/main" id="{5122698D-36F6-4EE7-B9C2-F24AD82E37F1}"/>
              </a:ext>
            </a:extLst>
          </p:cNvPr>
          <p:cNvGrpSpPr/>
          <p:nvPr/>
        </p:nvGrpSpPr>
        <p:grpSpPr>
          <a:xfrm>
            <a:off x="1238271" y="4168298"/>
            <a:ext cx="7670129" cy="4993555"/>
            <a:chOff x="-381543" y="2636029"/>
            <a:chExt cx="3633341" cy="2497807"/>
          </a:xfrm>
        </p:grpSpPr>
        <p:pic>
          <p:nvPicPr>
            <p:cNvPr id="47" name="Image 46" descr="Une image contenant graphiques vectoriels&#10;&#10;Description générée automatiquement">
              <a:extLst>
                <a:ext uri="{FF2B5EF4-FFF2-40B4-BE49-F238E27FC236}">
                  <a16:creationId xmlns:a16="http://schemas.microsoft.com/office/drawing/2014/main" id="{68F001EC-A8E9-4F2D-A03C-D3EC378F8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343" y="3188922"/>
              <a:ext cx="1857570" cy="1594884"/>
            </a:xfrm>
            <a:prstGeom prst="rect">
              <a:avLst/>
            </a:prstGeom>
          </p:spPr>
        </p:pic>
        <p:sp>
          <p:nvSpPr>
            <p:cNvPr id="48" name="ZoneTexte 47">
              <a:extLst>
                <a:ext uri="{FF2B5EF4-FFF2-40B4-BE49-F238E27FC236}">
                  <a16:creationId xmlns:a16="http://schemas.microsoft.com/office/drawing/2014/main" id="{261A39EB-9469-419F-A020-A5E8A89B77BA}"/>
                </a:ext>
              </a:extLst>
            </p:cNvPr>
            <p:cNvSpPr txBox="1"/>
            <p:nvPr/>
          </p:nvSpPr>
          <p:spPr>
            <a:xfrm>
              <a:off x="312688" y="2636029"/>
              <a:ext cx="2244880" cy="230928"/>
            </a:xfrm>
            <a:prstGeom prst="rect">
              <a:avLst/>
            </a:prstGeom>
            <a:noFill/>
          </p:spPr>
          <p:txBody>
            <a:bodyPr wrap="square" lIns="91440" tIns="45720" rIns="91440" bIns="45720" rtlCol="0" anchor="t">
              <a:spAutoFit/>
            </a:bodyPr>
            <a:lstStyle/>
            <a:p>
              <a:pPr algn="ctr"/>
              <a:r>
                <a:rPr lang="fr-FR" sz="2400">
                  <a:latin typeface="Arial"/>
                  <a:ea typeface="Calibri"/>
                  <a:cs typeface="Arial"/>
                </a:rPr>
                <a:t>Souris </a:t>
              </a:r>
              <a:r>
                <a:rPr lang="fr-FR" sz="2400" i="1" err="1">
                  <a:latin typeface="Arial"/>
                  <a:ea typeface="Calibri"/>
                  <a:cs typeface="Arial"/>
                </a:rPr>
                <a:t>Terc</a:t>
              </a:r>
              <a:r>
                <a:rPr lang="fr-FR" sz="2400" baseline="30000">
                  <a:latin typeface="Arial"/>
                  <a:ea typeface="Calibri"/>
                  <a:cs typeface="Arial"/>
                </a:rPr>
                <a:t>-/-</a:t>
              </a:r>
            </a:p>
          </p:txBody>
        </p:sp>
        <p:sp>
          <p:nvSpPr>
            <p:cNvPr id="49" name="ZoneTexte 48">
              <a:extLst>
                <a:ext uri="{FF2B5EF4-FFF2-40B4-BE49-F238E27FC236}">
                  <a16:creationId xmlns:a16="http://schemas.microsoft.com/office/drawing/2014/main" id="{CFCD4E35-A701-4F04-B544-1069A191CF29}"/>
                </a:ext>
              </a:extLst>
            </p:cNvPr>
            <p:cNvSpPr txBox="1"/>
            <p:nvPr/>
          </p:nvSpPr>
          <p:spPr>
            <a:xfrm>
              <a:off x="-381543" y="4795282"/>
              <a:ext cx="3633341" cy="338554"/>
            </a:xfrm>
            <a:prstGeom prst="rect">
              <a:avLst/>
            </a:prstGeom>
            <a:noFill/>
          </p:spPr>
          <p:txBody>
            <a:bodyPr wrap="square" rtlCol="0">
              <a:spAutoFit/>
            </a:bodyPr>
            <a:lstStyle/>
            <a:p>
              <a:pPr algn="ctr"/>
              <a:r>
                <a:rPr lang="fr-FR" sz="1600" i="1" err="1">
                  <a:latin typeface="Arial" panose="020B0604020202020204" pitchFamily="34" charset="0"/>
                  <a:cs typeface="Arial" panose="020B0604020202020204" pitchFamily="34" charset="0"/>
                </a:rPr>
                <a:t>Blasco</a:t>
              </a:r>
              <a:r>
                <a:rPr lang="fr-FR" sz="1600" i="1">
                  <a:latin typeface="Arial" panose="020B0604020202020204" pitchFamily="34" charset="0"/>
                  <a:cs typeface="Arial" panose="020B0604020202020204" pitchFamily="34" charset="0"/>
                </a:rPr>
                <a:t> et al., </a:t>
              </a:r>
              <a:r>
                <a:rPr lang="fr-FR" sz="1600" i="1" err="1">
                  <a:latin typeface="Arial" panose="020B0604020202020204" pitchFamily="34" charset="0"/>
                  <a:cs typeface="Arial" panose="020B0604020202020204" pitchFamily="34" charset="0"/>
                </a:rPr>
                <a:t>Cell</a:t>
              </a:r>
              <a:r>
                <a:rPr lang="fr-FR" sz="1600" i="1">
                  <a:latin typeface="Arial" panose="020B0604020202020204" pitchFamily="34" charset="0"/>
                  <a:cs typeface="Arial" panose="020B0604020202020204" pitchFamily="34" charset="0"/>
                </a:rPr>
                <a:t> 1997</a:t>
              </a:r>
              <a:endParaRPr lang="fr-FR" sz="1600" i="1" baseline="30000">
                <a:latin typeface="Arial" panose="020B0604020202020204" pitchFamily="34" charset="0"/>
                <a:cs typeface="Arial" panose="020B0604020202020204" pitchFamily="34" charset="0"/>
              </a:endParaRPr>
            </a:p>
          </p:txBody>
        </p:sp>
      </p:grpSp>
      <p:grpSp>
        <p:nvGrpSpPr>
          <p:cNvPr id="50" name="Groupe 49">
            <a:extLst>
              <a:ext uri="{FF2B5EF4-FFF2-40B4-BE49-F238E27FC236}">
                <a16:creationId xmlns:a16="http://schemas.microsoft.com/office/drawing/2014/main" id="{1A42E2EB-FF3B-4EDF-9963-33D365E36759}"/>
              </a:ext>
            </a:extLst>
          </p:cNvPr>
          <p:cNvGrpSpPr/>
          <p:nvPr/>
        </p:nvGrpSpPr>
        <p:grpSpPr>
          <a:xfrm>
            <a:off x="8925371" y="4698466"/>
            <a:ext cx="8344921" cy="4121808"/>
            <a:chOff x="2669600" y="1697390"/>
            <a:chExt cx="3633341" cy="1658578"/>
          </a:xfrm>
        </p:grpSpPr>
        <p:sp>
          <p:nvSpPr>
            <p:cNvPr id="51" name="ZoneTexte 50">
              <a:extLst>
                <a:ext uri="{FF2B5EF4-FFF2-40B4-BE49-F238E27FC236}">
                  <a16:creationId xmlns:a16="http://schemas.microsoft.com/office/drawing/2014/main" id="{FF978821-4388-4F15-8CD3-97CB40BF1CE3}"/>
                </a:ext>
              </a:extLst>
            </p:cNvPr>
            <p:cNvSpPr txBox="1"/>
            <p:nvPr/>
          </p:nvSpPr>
          <p:spPr>
            <a:xfrm>
              <a:off x="2669600" y="3219737"/>
              <a:ext cx="3633341" cy="136231"/>
            </a:xfrm>
            <a:prstGeom prst="rect">
              <a:avLst/>
            </a:prstGeom>
            <a:noFill/>
          </p:spPr>
          <p:txBody>
            <a:bodyPr wrap="square" lIns="91440" tIns="45720" rIns="91440" bIns="45720" rtlCol="0" anchor="t">
              <a:spAutoFit/>
            </a:bodyPr>
            <a:lstStyle/>
            <a:p>
              <a:pPr algn="ctr"/>
              <a:r>
                <a:rPr lang="fr-FR" sz="1600" i="1">
                  <a:latin typeface="Arial"/>
                  <a:cs typeface="Arial"/>
                </a:rPr>
                <a:t>Rudolph et al., Science 2000</a:t>
              </a:r>
              <a:endParaRPr lang="fr-FR" sz="1600" i="1" baseline="30000">
                <a:latin typeface="Arial"/>
                <a:cs typeface="Arial"/>
              </a:endParaRPr>
            </a:p>
          </p:txBody>
        </p:sp>
        <p:pic>
          <p:nvPicPr>
            <p:cNvPr id="52" name="Image 51">
              <a:extLst>
                <a:ext uri="{FF2B5EF4-FFF2-40B4-BE49-F238E27FC236}">
                  <a16:creationId xmlns:a16="http://schemas.microsoft.com/office/drawing/2014/main" id="{3488B267-3CFC-4DF1-8186-C66D5B0F6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5187" y="1697390"/>
              <a:ext cx="1398616" cy="870976"/>
            </a:xfrm>
            <a:prstGeom prst="rect">
              <a:avLst/>
            </a:prstGeom>
          </p:spPr>
        </p:pic>
        <p:sp>
          <p:nvSpPr>
            <p:cNvPr id="53" name="ZoneTexte 52">
              <a:extLst>
                <a:ext uri="{FF2B5EF4-FFF2-40B4-BE49-F238E27FC236}">
                  <a16:creationId xmlns:a16="http://schemas.microsoft.com/office/drawing/2014/main" id="{4C168989-2055-43CD-BF8F-DEAB047EE616}"/>
                </a:ext>
              </a:extLst>
            </p:cNvPr>
            <p:cNvSpPr txBox="1"/>
            <p:nvPr/>
          </p:nvSpPr>
          <p:spPr>
            <a:xfrm>
              <a:off x="3137862" y="2636029"/>
              <a:ext cx="2833267" cy="185770"/>
            </a:xfrm>
            <a:prstGeom prst="rect">
              <a:avLst/>
            </a:prstGeom>
            <a:noFill/>
          </p:spPr>
          <p:txBody>
            <a:bodyPr wrap="square" lIns="91440" tIns="45720" rIns="91440" bIns="45720" rtlCol="0" anchor="t">
              <a:spAutoFit/>
            </a:bodyPr>
            <a:lstStyle/>
            <a:p>
              <a:pPr algn="ctr"/>
              <a:r>
                <a:rPr lang="fr-FR" sz="2400">
                  <a:latin typeface="Arial"/>
                  <a:cs typeface="Arial"/>
                </a:rPr>
                <a:t>Formation accélérée de cirrhose</a:t>
              </a:r>
              <a:endParaRPr lang="fr-FR" sz="2400" baseline="30000">
                <a:latin typeface="Arial"/>
                <a:cs typeface="Arial"/>
              </a:endParaRPr>
            </a:p>
          </p:txBody>
        </p:sp>
      </p:grpSp>
      <p:cxnSp>
        <p:nvCxnSpPr>
          <p:cNvPr id="21" name="Connecteur droit avec flèche 20">
            <a:extLst>
              <a:ext uri="{FF2B5EF4-FFF2-40B4-BE49-F238E27FC236}">
                <a16:creationId xmlns:a16="http://schemas.microsoft.com/office/drawing/2014/main" id="{3235FC3E-2F15-45EE-BC17-359FFF01DB93}"/>
              </a:ext>
            </a:extLst>
          </p:cNvPr>
          <p:cNvCxnSpPr/>
          <p:nvPr/>
        </p:nvCxnSpPr>
        <p:spPr>
          <a:xfrm>
            <a:off x="7725460" y="6142731"/>
            <a:ext cx="24384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rganigramme : Terminateur 6">
            <a:extLst>
              <a:ext uri="{FF2B5EF4-FFF2-40B4-BE49-F238E27FC236}">
                <a16:creationId xmlns:a16="http://schemas.microsoft.com/office/drawing/2014/main" id="{A8688F3C-AF30-438B-8473-95638939E1A2}"/>
              </a:ext>
            </a:extLst>
          </p:cNvPr>
          <p:cNvSpPr/>
          <p:nvPr/>
        </p:nvSpPr>
        <p:spPr>
          <a:xfrm>
            <a:off x="3918894" y="-4282"/>
            <a:ext cx="5194970" cy="1763825"/>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EB19BEAC-CE33-4075-82FA-CB2DEA22FA62}"/>
              </a:ext>
            </a:extLst>
          </p:cNvPr>
          <p:cNvSpPr txBox="1"/>
          <p:nvPr/>
        </p:nvSpPr>
        <p:spPr>
          <a:xfrm>
            <a:off x="11377322" y="9180918"/>
            <a:ext cx="6043631" cy="769441"/>
          </a:xfrm>
          <a:prstGeom prst="rect">
            <a:avLst/>
          </a:prstGeom>
          <a:solidFill>
            <a:schemeClr val="bg1">
              <a:lumMod val="85000"/>
            </a:schemeClr>
          </a:solidFill>
          <a:ln>
            <a:solidFill>
              <a:schemeClr val="tx1"/>
            </a:solidFill>
          </a:ln>
        </p:spPr>
        <p:txBody>
          <a:bodyPr wrap="square" lIns="91440" tIns="45720" rIns="91440" bIns="45720" rtlCol="0" anchor="t">
            <a:spAutoFit/>
          </a:bodyPr>
          <a:lstStyle/>
          <a:p>
            <a:pPr algn="ctr"/>
            <a:r>
              <a:rPr lang="fr-FR" sz="2200"/>
              <a:t>Raccourcissement des télomères documenté dans le tissu hépatique</a:t>
            </a:r>
          </a:p>
        </p:txBody>
      </p:sp>
      <p:pic>
        <p:nvPicPr>
          <p:cNvPr id="27" name="Main graphic">
            <a:extLst>
              <a:ext uri="{FF2B5EF4-FFF2-40B4-BE49-F238E27FC236}">
                <a16:creationId xmlns:a16="http://schemas.microsoft.com/office/drawing/2014/main" id="{41E334D4-011B-49B4-89BD-D2A90D6D4D71}"/>
              </a:ext>
            </a:extLst>
          </p:cNvPr>
          <p:cNvPicPr>
            <a:picLocks noChangeAspect="1"/>
          </p:cNvPicPr>
          <p:nvPr/>
        </p:nvPicPr>
        <p:blipFill rotWithShape="1">
          <a:blip r:embed="rId3"/>
          <a:srcRect l="49300" t="46054"/>
          <a:stretch/>
        </p:blipFill>
        <p:spPr>
          <a:xfrm>
            <a:off x="10871555" y="4812228"/>
            <a:ext cx="7058744" cy="3959952"/>
          </a:xfrm>
          <a:prstGeom prst="rect">
            <a:avLst/>
          </a:prstGeom>
          <a:ln>
            <a:noFill/>
          </a:ln>
        </p:spPr>
      </p:pic>
      <p:pic>
        <p:nvPicPr>
          <p:cNvPr id="28" name="Main graphic">
            <a:extLst>
              <a:ext uri="{FF2B5EF4-FFF2-40B4-BE49-F238E27FC236}">
                <a16:creationId xmlns:a16="http://schemas.microsoft.com/office/drawing/2014/main" id="{63B845BA-462A-48CE-B7A2-F229839A2ED2}"/>
              </a:ext>
            </a:extLst>
          </p:cNvPr>
          <p:cNvPicPr>
            <a:picLocks noChangeAspect="1"/>
          </p:cNvPicPr>
          <p:nvPr/>
        </p:nvPicPr>
        <p:blipFill rotWithShape="1">
          <a:blip r:embed="rId3"/>
          <a:srcRect r="73995" b="53722"/>
          <a:stretch/>
        </p:blipFill>
        <p:spPr>
          <a:xfrm>
            <a:off x="12341465" y="1235978"/>
            <a:ext cx="3519500" cy="3302273"/>
          </a:xfrm>
          <a:prstGeom prst="rect">
            <a:avLst/>
          </a:prstGeom>
          <a:ln>
            <a:noFill/>
          </a:ln>
        </p:spPr>
      </p:pic>
      <p:pic>
        <p:nvPicPr>
          <p:cNvPr id="9" name="Image 8">
            <a:extLst>
              <a:ext uri="{FF2B5EF4-FFF2-40B4-BE49-F238E27FC236}">
                <a16:creationId xmlns:a16="http://schemas.microsoft.com/office/drawing/2014/main" id="{23CA9385-5A79-46F8-B1D5-BE6478D75B0E}"/>
              </a:ext>
            </a:extLst>
          </p:cNvPr>
          <p:cNvPicPr>
            <a:picLocks noChangeAspect="1"/>
          </p:cNvPicPr>
          <p:nvPr/>
        </p:nvPicPr>
        <p:blipFill>
          <a:blip r:embed="rId4"/>
          <a:stretch>
            <a:fillRect/>
          </a:stretch>
        </p:blipFill>
        <p:spPr>
          <a:xfrm>
            <a:off x="613273" y="2294141"/>
            <a:ext cx="9356890" cy="6168585"/>
          </a:xfrm>
          <a:prstGeom prst="rect">
            <a:avLst/>
          </a:prstGeom>
        </p:spPr>
      </p:pic>
      <p:sp>
        <p:nvSpPr>
          <p:cNvPr id="11" name="Rectangle 10">
            <a:extLst>
              <a:ext uri="{FF2B5EF4-FFF2-40B4-BE49-F238E27FC236}">
                <a16:creationId xmlns:a16="http://schemas.microsoft.com/office/drawing/2014/main" id="{78D1793C-C6F6-F323-9319-6E5EBB7FA7CA}"/>
              </a:ext>
            </a:extLst>
          </p:cNvPr>
          <p:cNvSpPr/>
          <p:nvPr/>
        </p:nvSpPr>
        <p:spPr>
          <a:xfrm>
            <a:off x="-7349" y="0"/>
            <a:ext cx="5296680" cy="1759105"/>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Terminateur 12">
            <a:extLst>
              <a:ext uri="{FF2B5EF4-FFF2-40B4-BE49-F238E27FC236}">
                <a16:creationId xmlns:a16="http://schemas.microsoft.com/office/drawing/2014/main" id="{62369E98-F4F6-738F-1B35-3D783E8390B8}"/>
              </a:ext>
            </a:extLst>
          </p:cNvPr>
          <p:cNvSpPr/>
          <p:nvPr/>
        </p:nvSpPr>
        <p:spPr>
          <a:xfrm>
            <a:off x="3934880" y="3711"/>
            <a:ext cx="5131026" cy="1755832"/>
          </a:xfrm>
          <a:prstGeom prst="flowChartTerminator">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extBox 22">
            <a:extLst>
              <a:ext uri="{FF2B5EF4-FFF2-40B4-BE49-F238E27FC236}">
                <a16:creationId xmlns:a16="http://schemas.microsoft.com/office/drawing/2014/main" id="{5B5F7377-7C04-641C-390B-F2826BC3B5D0}"/>
              </a:ext>
            </a:extLst>
          </p:cNvPr>
          <p:cNvSpPr txBox="1"/>
          <p:nvPr/>
        </p:nvSpPr>
        <p:spPr>
          <a:xfrm>
            <a:off x="547923" y="451861"/>
            <a:ext cx="9432082" cy="860044"/>
          </a:xfrm>
          <a:prstGeom prst="rect">
            <a:avLst/>
          </a:prstGeom>
        </p:spPr>
        <p:txBody>
          <a:bodyPr lIns="0" tIns="0" rIns="0" bIns="0" rtlCol="0" anchor="t">
            <a:spAutoFit/>
          </a:bodyPr>
          <a:lstStyle/>
          <a:p>
            <a:pPr>
              <a:lnSpc>
                <a:spcPts val="7694"/>
              </a:lnSpc>
              <a:spcBef>
                <a:spcPct val="0"/>
              </a:spcBef>
            </a:pPr>
            <a:r>
              <a:rPr lang="en-US" sz="5450" b="1" dirty="0">
                <a:solidFill>
                  <a:srgbClr val="FFFFFF"/>
                </a:solidFill>
                <a:latin typeface="Bebas Neue Bold"/>
                <a:ea typeface="Bebas Neue Bold"/>
                <a:cs typeface="Bebas Neue Bold"/>
                <a:sym typeface="Bebas Neue Bold"/>
              </a:rPr>
              <a:t>TÉLOMÈRES ET FOIE : chez </a:t>
            </a:r>
            <a:r>
              <a:rPr lang="en-US" sz="5450" b="1" dirty="0" err="1">
                <a:solidFill>
                  <a:srgbClr val="FFFFFF"/>
                </a:solidFill>
                <a:latin typeface="Bebas Neue Bold"/>
                <a:ea typeface="Bebas Neue Bold"/>
                <a:cs typeface="Bebas Neue Bold"/>
                <a:sym typeface="Bebas Neue Bold"/>
              </a:rPr>
              <a:t>l'homme</a:t>
            </a:r>
            <a:endParaRPr lang="en-US" sz="5450" b="1" dirty="0" err="1">
              <a:solidFill>
                <a:srgbClr val="FFFFFF"/>
              </a:solidFill>
              <a:latin typeface="Bebas Neue Bold"/>
              <a:ea typeface="Bebas Neue Bold"/>
              <a:cs typeface="Bebas Neue Bold"/>
            </a:endParaRPr>
          </a:p>
        </p:txBody>
      </p:sp>
      <p:sp>
        <p:nvSpPr>
          <p:cNvPr id="21" name="ZoneTexte 20">
            <a:extLst>
              <a:ext uri="{FF2B5EF4-FFF2-40B4-BE49-F238E27FC236}">
                <a16:creationId xmlns:a16="http://schemas.microsoft.com/office/drawing/2014/main" id="{F5336E03-C9C4-1EA2-6C06-E2CDEF0FD4EC}"/>
              </a:ext>
            </a:extLst>
          </p:cNvPr>
          <p:cNvSpPr txBox="1"/>
          <p:nvPr/>
        </p:nvSpPr>
        <p:spPr>
          <a:xfrm>
            <a:off x="2083197" y="9180697"/>
            <a:ext cx="5974911" cy="769441"/>
          </a:xfrm>
          <a:prstGeom prst="rect">
            <a:avLst/>
          </a:prstGeom>
          <a:solidFill>
            <a:schemeClr val="bg1">
              <a:lumMod val="85000"/>
            </a:schemeClr>
          </a:solidFill>
          <a:ln>
            <a:solidFill>
              <a:schemeClr val="tx1"/>
            </a:solidFill>
          </a:ln>
        </p:spPr>
        <p:txBody>
          <a:bodyPr wrap="square" lIns="91440" tIns="45720" rIns="91440" bIns="45720" rtlCol="0" anchor="ctr">
            <a:spAutoFit/>
          </a:bodyPr>
          <a:lstStyle/>
          <a:p>
            <a:pPr algn="ctr"/>
            <a:r>
              <a:rPr lang="fr-FR" sz="2200"/>
              <a:t>Raccourcissement des télomères dans la maladie hépatique chronique</a:t>
            </a:r>
            <a:endParaRPr lang="fr-FR" sz="2200">
              <a:ea typeface="Calibri"/>
              <a:cs typeface="Calibri"/>
            </a:endParaRPr>
          </a:p>
        </p:txBody>
      </p:sp>
      <p:sp>
        <p:nvSpPr>
          <p:cNvPr id="25" name="TextBox 9">
            <a:extLst>
              <a:ext uri="{FF2B5EF4-FFF2-40B4-BE49-F238E27FC236}">
                <a16:creationId xmlns:a16="http://schemas.microsoft.com/office/drawing/2014/main" id="{27F07FF8-3E87-8C12-D6FA-7F1BFFDFA7EC}"/>
              </a:ext>
            </a:extLst>
          </p:cNvPr>
          <p:cNvSpPr txBox="1"/>
          <p:nvPr/>
        </p:nvSpPr>
        <p:spPr>
          <a:xfrm>
            <a:off x="12789887" y="316479"/>
            <a:ext cx="5135571" cy="26462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240"/>
              </a:lnSpc>
            </a:pPr>
            <a:r>
              <a:rPr lang="en-US" sz="1600" i="1" dirty="0" err="1">
                <a:solidFill>
                  <a:srgbClr val="000000"/>
                </a:solidFill>
                <a:latin typeface="Calibri"/>
                <a:ea typeface="Open Sans"/>
                <a:cs typeface="Open Sans"/>
                <a:sym typeface="Open Sans"/>
              </a:rPr>
              <a:t>Ningarhari</a:t>
            </a:r>
            <a:r>
              <a:rPr lang="en-US" sz="1600" i="1" dirty="0">
                <a:solidFill>
                  <a:srgbClr val="000000"/>
                </a:solidFill>
                <a:latin typeface="Calibri"/>
                <a:ea typeface="Open Sans"/>
                <a:cs typeface="Open Sans"/>
                <a:sym typeface="Open Sans"/>
              </a:rPr>
              <a:t>, et al. Journal of Hepatology, 2021</a:t>
            </a:r>
            <a:endParaRPr lang="en-US" sz="1600" i="1" dirty="0">
              <a:solidFill>
                <a:srgbClr val="000000"/>
              </a:solidFill>
              <a:latin typeface="Calibri"/>
              <a:ea typeface="Open Sans"/>
              <a:cs typeface="Open Sans"/>
            </a:endParaRPr>
          </a:p>
        </p:txBody>
      </p:sp>
      <p:sp>
        <p:nvSpPr>
          <p:cNvPr id="26" name="Rectangle 25">
            <a:extLst>
              <a:ext uri="{FF2B5EF4-FFF2-40B4-BE49-F238E27FC236}">
                <a16:creationId xmlns:a16="http://schemas.microsoft.com/office/drawing/2014/main" id="{B734EC69-C6E8-8362-0A4F-28C81D5CB70A}"/>
              </a:ext>
            </a:extLst>
          </p:cNvPr>
          <p:cNvSpPr/>
          <p:nvPr/>
        </p:nvSpPr>
        <p:spPr>
          <a:xfrm>
            <a:off x="12165356" y="1140479"/>
            <a:ext cx="655426" cy="591482"/>
          </a:xfrm>
          <a:prstGeom prst="rect">
            <a:avLst/>
          </a:prstGeom>
          <a:solidFill>
            <a:schemeClr val="bg1"/>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23460355-108D-9160-A29D-B1529BD4A0C3}"/>
              </a:ext>
            </a:extLst>
          </p:cNvPr>
          <p:cNvSpPr/>
          <p:nvPr/>
        </p:nvSpPr>
        <p:spPr>
          <a:xfrm>
            <a:off x="10190376" y="2068153"/>
            <a:ext cx="465908" cy="28601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64033A8-4FC9-3F50-AC97-E1E3320818A0}"/>
              </a:ext>
            </a:extLst>
          </p:cNvPr>
          <p:cNvSpPr/>
          <p:nvPr/>
        </p:nvSpPr>
        <p:spPr>
          <a:xfrm>
            <a:off x="10012456" y="7031381"/>
            <a:ext cx="465908" cy="286010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59014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Microsoft Office PowerPoint</Application>
  <PresentationFormat>Personnalisé</PresentationFormat>
  <Paragraphs>293</Paragraphs>
  <Slides>15</Slides>
  <Notes>14</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15</vt:i4>
      </vt:variant>
    </vt:vector>
  </HeadingPairs>
  <TitlesOfParts>
    <vt:vector size="25" baseType="lpstr">
      <vt:lpstr>Bebas Neue Bold</vt:lpstr>
      <vt:lpstr>Aptos</vt:lpstr>
      <vt:lpstr>Courier New</vt:lpstr>
      <vt:lpstr>Open Sans</vt:lpstr>
      <vt:lpstr>Arial</vt:lpstr>
      <vt:lpstr>Calibri</vt:lpstr>
      <vt:lpstr>Open Sans Bold</vt:lpstr>
      <vt:lpstr>Open Sans 1</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TELOMEROPATHIES ET FOIE</dc:title>
  <cp:lastModifiedBy>Secrétariat AFEF</cp:lastModifiedBy>
  <cp:revision>288</cp:revision>
  <dcterms:created xsi:type="dcterms:W3CDTF">2006-08-16T00:00:00Z</dcterms:created>
  <dcterms:modified xsi:type="dcterms:W3CDTF">2026-02-11T09:38:38Z</dcterms:modified>
  <dc:identifier>DAGjOHH45kg</dc:identifier>
</cp:coreProperties>
</file>